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heme/theme2.xml" ContentType="application/vnd.openxmlformats-officedocument.theme+xml"/>
  <Override PartName="/ppt/comments/modernComment_243_D473859E.xml" ContentType="application/vnd.ms-powerpoint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omments/modernComment_137_4D86E525.xml" ContentType="application/vnd.ms-powerpoint.comments+xml"/>
  <Override PartName="/ppt/tags/tag13.xml" ContentType="application/vnd.openxmlformats-officedocument.presentationml.tags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1"/>
  </p:notesMasterIdLst>
  <p:sldIdLst>
    <p:sldId id="580" r:id="rId2"/>
    <p:sldId id="579" r:id="rId3"/>
    <p:sldId id="311" r:id="rId4"/>
    <p:sldId id="581" r:id="rId5"/>
    <p:sldId id="660" r:id="rId6"/>
    <p:sldId id="665" r:id="rId7"/>
    <p:sldId id="664" r:id="rId8"/>
    <p:sldId id="663" r:id="rId9"/>
    <p:sldId id="666" r:id="rId10"/>
    <p:sldId id="667" r:id="rId11"/>
    <p:sldId id="668" r:id="rId12"/>
    <p:sldId id="661" r:id="rId13"/>
    <p:sldId id="669" r:id="rId14"/>
    <p:sldId id="670" r:id="rId15"/>
    <p:sldId id="671" r:id="rId16"/>
    <p:sldId id="672" r:id="rId17"/>
    <p:sldId id="673" r:id="rId18"/>
    <p:sldId id="674" r:id="rId19"/>
    <p:sldId id="675" r:id="rId20"/>
    <p:sldId id="676" r:id="rId21"/>
    <p:sldId id="677" r:id="rId22"/>
    <p:sldId id="678" r:id="rId23"/>
    <p:sldId id="679" r:id="rId24"/>
    <p:sldId id="680" r:id="rId25"/>
    <p:sldId id="681" r:id="rId26"/>
    <p:sldId id="662" r:id="rId27"/>
    <p:sldId id="682" r:id="rId28"/>
    <p:sldId id="685" r:id="rId29"/>
    <p:sldId id="686" r:id="rId30"/>
    <p:sldId id="687" r:id="rId31"/>
    <p:sldId id="683" r:id="rId32"/>
    <p:sldId id="684" r:id="rId33"/>
    <p:sldId id="688" r:id="rId34"/>
    <p:sldId id="691" r:id="rId35"/>
    <p:sldId id="689" r:id="rId36"/>
    <p:sldId id="690" r:id="rId37"/>
    <p:sldId id="693" r:id="rId38"/>
    <p:sldId id="692" r:id="rId39"/>
    <p:sldId id="694" r:id="rId40"/>
    <p:sldId id="695" r:id="rId41"/>
    <p:sldId id="698" r:id="rId42"/>
    <p:sldId id="697" r:id="rId43"/>
    <p:sldId id="696" r:id="rId44"/>
    <p:sldId id="702" r:id="rId45"/>
    <p:sldId id="701" r:id="rId46"/>
    <p:sldId id="700" r:id="rId47"/>
    <p:sldId id="699" r:id="rId48"/>
    <p:sldId id="703" r:id="rId49"/>
    <p:sldId id="704" r:id="rId50"/>
    <p:sldId id="705" r:id="rId51"/>
    <p:sldId id="706" r:id="rId52"/>
    <p:sldId id="707" r:id="rId53"/>
    <p:sldId id="708" r:id="rId54"/>
    <p:sldId id="709" r:id="rId55"/>
    <p:sldId id="710" r:id="rId56"/>
    <p:sldId id="711" r:id="rId57"/>
    <p:sldId id="712" r:id="rId58"/>
    <p:sldId id="713" r:id="rId59"/>
    <p:sldId id="549" r:id="rId6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3230A17-D65E-59C4-A3C5-8085157EEB96}" name="Dan Isler" initials="DI" userId="S::D.Isler@petrosoftinc.com::2635048c-fe41-4ab5-b74c-3ce47b26f3b9" providerId="AD"/>
  <p188:author id="{15D66AFC-2146-4D54-212A-F76A46EFBC7A}" name="Lindsey Goodlow" initials="LG" userId="S::l.goodlow@petrosoftinc.com::e64eb041-c3b7-4537-b144-24ab5979b46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0BA3DD-4C2D-4591-A54D-AB50D38382E0}" v="137" dt="2021-12-30T17:03:33.397"/>
    <p1510:client id="{AC02EDBF-03F9-B338-8B99-49081D68787C}" v="7" dt="2021-12-30T19:02:15.795"/>
    <p1510:client id="{E3B817EA-1B08-442C-B1AB-CC70FE62D657}" v="2" dt="2021-12-30T18:48:26.058"/>
    <p1510:client id="{F97CAF8F-5A15-4DE9-8D36-6653B23590D9}" v="4" dt="2021-12-30T18:51:03.1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68" Type="http://schemas.microsoft.com/office/2018/10/relationships/authors" Target="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microsoft.com/office/2016/11/relationships/changesInfo" Target="changesInfos/changesInfo1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gan White" userId="7aa8c9bd-53bd-4f8e-a292-88ddbb433078" providerId="ADAL" clId="{E3B817EA-1B08-442C-B1AB-CC70FE62D657}"/>
    <pc:docChg chg="modSld">
      <pc:chgData name="Logan White" userId="7aa8c9bd-53bd-4f8e-a292-88ddbb433078" providerId="ADAL" clId="{E3B817EA-1B08-442C-B1AB-CC70FE62D657}" dt="2021-12-30T18:48:26.058" v="1" actId="20577"/>
      <pc:docMkLst>
        <pc:docMk/>
      </pc:docMkLst>
      <pc:sldChg chg="modSp mod">
        <pc:chgData name="Logan White" userId="7aa8c9bd-53bd-4f8e-a292-88ddbb433078" providerId="ADAL" clId="{E3B817EA-1B08-442C-B1AB-CC70FE62D657}" dt="2021-12-30T18:48:26.058" v="1" actId="20577"/>
        <pc:sldMkLst>
          <pc:docMk/>
          <pc:sldMk cId="824988661" sldId="705"/>
        </pc:sldMkLst>
        <pc:spChg chg="mod">
          <ac:chgData name="Logan White" userId="7aa8c9bd-53bd-4f8e-a292-88ddbb433078" providerId="ADAL" clId="{E3B817EA-1B08-442C-B1AB-CC70FE62D657}" dt="2021-12-30T18:48:26.058" v="1" actId="20577"/>
          <ac:spMkLst>
            <pc:docMk/>
            <pc:sldMk cId="824988661" sldId="705"/>
            <ac:spMk id="3" creationId="{3EA1264F-F7EF-40BE-86F9-02CD31129499}"/>
          </ac:spMkLst>
        </pc:spChg>
      </pc:sldChg>
    </pc:docChg>
  </pc:docChgLst>
  <pc:docChgLst>
    <pc:chgData name="Lindsey Goodlow" userId="S::l.goodlow@petrosoftinc.com::e64eb041-c3b7-4537-b144-24ab5979b462" providerId="AD" clId="Web-{AC02EDBF-03F9-B338-8B99-49081D68787C}"/>
    <pc:docChg chg="mod modSld">
      <pc:chgData name="Lindsey Goodlow" userId="S::l.goodlow@petrosoftinc.com::e64eb041-c3b7-4537-b144-24ab5979b462" providerId="AD" clId="Web-{AC02EDBF-03F9-B338-8B99-49081D68787C}" dt="2021-12-30T19:02:15.795" v="6"/>
      <pc:docMkLst>
        <pc:docMk/>
      </pc:docMkLst>
      <pc:sldChg chg="modSp modCm">
        <pc:chgData name="Lindsey Goodlow" userId="S::l.goodlow@petrosoftinc.com::e64eb041-c3b7-4537-b144-24ab5979b462" providerId="AD" clId="Web-{AC02EDBF-03F9-B338-8B99-49081D68787C}" dt="2021-12-30T19:02:15.795" v="6"/>
        <pc:sldMkLst>
          <pc:docMk/>
          <pc:sldMk cId="1300686117" sldId="311"/>
        </pc:sldMkLst>
        <pc:spChg chg="mod">
          <ac:chgData name="Lindsey Goodlow" userId="S::l.goodlow@petrosoftinc.com::e64eb041-c3b7-4537-b144-24ab5979b462" providerId="AD" clId="Web-{AC02EDBF-03F9-B338-8B99-49081D68787C}" dt="2021-12-30T18:59:23.042" v="5" actId="20577"/>
          <ac:spMkLst>
            <pc:docMk/>
            <pc:sldMk cId="1300686117" sldId="311"/>
            <ac:spMk id="7" creationId="{AF92070F-9B26-4707-BF35-E970EFCFBB3A}"/>
          </ac:spMkLst>
        </pc:spChg>
      </pc:sldChg>
      <pc:sldChg chg="modSp modCm">
        <pc:chgData name="Lindsey Goodlow" userId="S::l.goodlow@petrosoftinc.com::e64eb041-c3b7-4537-b144-24ab5979b462" providerId="AD" clId="Web-{AC02EDBF-03F9-B338-8B99-49081D68787C}" dt="2021-12-30T18:57:08.492" v="3"/>
        <pc:sldMkLst>
          <pc:docMk/>
          <pc:sldMk cId="3564340638" sldId="579"/>
        </pc:sldMkLst>
        <pc:graphicFrameChg chg="modGraphic">
          <ac:chgData name="Lindsey Goodlow" userId="S::l.goodlow@petrosoftinc.com::e64eb041-c3b7-4537-b144-24ab5979b462" providerId="AD" clId="Web-{AC02EDBF-03F9-B338-8B99-49081D68787C}" dt="2021-12-30T18:56:23.382" v="1" actId="20577"/>
          <ac:graphicFrameMkLst>
            <pc:docMk/>
            <pc:sldMk cId="3564340638" sldId="579"/>
            <ac:graphicFrameMk id="5" creationId="{680E8E09-AFB3-4FAA-AD17-C5308EABEC41}"/>
          </ac:graphicFrameMkLst>
        </pc:graphicFrameChg>
      </pc:sldChg>
    </pc:docChg>
  </pc:docChgLst>
  <pc:docChgLst>
    <pc:chgData name="Dan Isler" userId="2635048c-fe41-4ab5-b74c-3ce47b26f3b9" providerId="ADAL" clId="{F97CAF8F-5A15-4DE9-8D36-6653B23590D9}"/>
    <pc:docChg chg="modSld">
      <pc:chgData name="Dan Isler" userId="2635048c-fe41-4ab5-b74c-3ce47b26f3b9" providerId="ADAL" clId="{F97CAF8F-5A15-4DE9-8D36-6653B23590D9}" dt="2021-12-30T18:51:03.153" v="3" actId="20577"/>
      <pc:docMkLst>
        <pc:docMk/>
      </pc:docMkLst>
      <pc:sldChg chg="addCm">
        <pc:chgData name="Dan Isler" userId="2635048c-fe41-4ab5-b74c-3ce47b26f3b9" providerId="ADAL" clId="{F97CAF8F-5A15-4DE9-8D36-6653B23590D9}" dt="2021-12-30T18:48:47.049" v="1"/>
        <pc:sldMkLst>
          <pc:docMk/>
          <pc:sldMk cId="1300686117" sldId="311"/>
        </pc:sldMkLst>
      </pc:sldChg>
      <pc:sldChg chg="addCm">
        <pc:chgData name="Dan Isler" userId="2635048c-fe41-4ab5-b74c-3ce47b26f3b9" providerId="ADAL" clId="{F97CAF8F-5A15-4DE9-8D36-6653B23590D9}" dt="2021-12-30T18:48:15.045" v="0"/>
        <pc:sldMkLst>
          <pc:docMk/>
          <pc:sldMk cId="3564340638" sldId="579"/>
        </pc:sldMkLst>
      </pc:sldChg>
      <pc:sldChg chg="modSp mod">
        <pc:chgData name="Dan Isler" userId="2635048c-fe41-4ab5-b74c-3ce47b26f3b9" providerId="ADAL" clId="{F97CAF8F-5A15-4DE9-8D36-6653B23590D9}" dt="2021-12-30T18:51:03.153" v="3" actId="20577"/>
        <pc:sldMkLst>
          <pc:docMk/>
          <pc:sldMk cId="1678003256" sldId="676"/>
        </pc:sldMkLst>
        <pc:spChg chg="mod">
          <ac:chgData name="Dan Isler" userId="2635048c-fe41-4ab5-b74c-3ce47b26f3b9" providerId="ADAL" clId="{F97CAF8F-5A15-4DE9-8D36-6653B23590D9}" dt="2021-12-30T18:51:03.153" v="3" actId="20577"/>
          <ac:spMkLst>
            <pc:docMk/>
            <pc:sldMk cId="1678003256" sldId="676"/>
            <ac:spMk id="3" creationId="{3EA1264F-F7EF-40BE-86F9-02CD31129499}"/>
          </ac:spMkLst>
        </pc:spChg>
      </pc:sldChg>
    </pc:docChg>
  </pc:docChgLst>
  <pc:docChgLst>
    <pc:chgData name="Lindsey Goodlow" userId="e64eb041-c3b7-4537-b144-24ab5979b462" providerId="ADAL" clId="{7D0BA3DD-4C2D-4591-A54D-AB50D38382E0}"/>
    <pc:docChg chg="undo custSel addSld delSld modSld sldOrd">
      <pc:chgData name="Lindsey Goodlow" userId="e64eb041-c3b7-4537-b144-24ab5979b462" providerId="ADAL" clId="{7D0BA3DD-4C2D-4591-A54D-AB50D38382E0}" dt="2021-12-30T17:22:38.638" v="14308" actId="2696"/>
      <pc:docMkLst>
        <pc:docMk/>
      </pc:docMkLst>
      <pc:sldChg chg="addSp delSp modSp mod">
        <pc:chgData name="Lindsey Goodlow" userId="e64eb041-c3b7-4537-b144-24ab5979b462" providerId="ADAL" clId="{7D0BA3DD-4C2D-4591-A54D-AB50D38382E0}" dt="2021-12-21T19:36:25.963" v="2153" actId="113"/>
        <pc:sldMkLst>
          <pc:docMk/>
          <pc:sldMk cId="1300686117" sldId="311"/>
        </pc:sldMkLst>
        <pc:spChg chg="mod">
          <ac:chgData name="Lindsey Goodlow" userId="e64eb041-c3b7-4537-b144-24ab5979b462" providerId="ADAL" clId="{7D0BA3DD-4C2D-4591-A54D-AB50D38382E0}" dt="2021-12-20T21:34:41.514" v="269" actId="20577"/>
          <ac:spMkLst>
            <pc:docMk/>
            <pc:sldMk cId="1300686117" sldId="311"/>
            <ac:spMk id="2" creationId="{00000000-0000-0000-0000-000000000000}"/>
          </ac:spMkLst>
        </pc:spChg>
        <pc:spChg chg="mod">
          <ac:chgData name="Lindsey Goodlow" userId="e64eb041-c3b7-4537-b144-24ab5979b462" providerId="ADAL" clId="{7D0BA3DD-4C2D-4591-A54D-AB50D38382E0}" dt="2021-12-21T19:36:25.963" v="2153" actId="113"/>
          <ac:spMkLst>
            <pc:docMk/>
            <pc:sldMk cId="1300686117" sldId="311"/>
            <ac:spMk id="7" creationId="{AF92070F-9B26-4707-BF35-E970EFCFBB3A}"/>
          </ac:spMkLst>
        </pc:spChg>
        <pc:spChg chg="add mod">
          <ac:chgData name="Lindsey Goodlow" userId="e64eb041-c3b7-4537-b144-24ab5979b462" providerId="ADAL" clId="{7D0BA3DD-4C2D-4591-A54D-AB50D38382E0}" dt="2021-12-20T21:44:44.244" v="687" actId="1582"/>
          <ac:spMkLst>
            <pc:docMk/>
            <pc:sldMk cId="1300686117" sldId="311"/>
            <ac:spMk id="8" creationId="{7BA70DE1-7580-4C59-950A-4C9D10FC9309}"/>
          </ac:spMkLst>
        </pc:spChg>
        <pc:spChg chg="add mod">
          <ac:chgData name="Lindsey Goodlow" userId="e64eb041-c3b7-4537-b144-24ab5979b462" providerId="ADAL" clId="{7D0BA3DD-4C2D-4591-A54D-AB50D38382E0}" dt="2021-12-20T21:44:57.646" v="691" actId="1582"/>
          <ac:spMkLst>
            <pc:docMk/>
            <pc:sldMk cId="1300686117" sldId="311"/>
            <ac:spMk id="9" creationId="{141BEFC8-A197-4E13-9E8D-07B0E723F6DE}"/>
          </ac:spMkLst>
        </pc:spChg>
        <pc:spChg chg="del">
          <ac:chgData name="Lindsey Goodlow" userId="e64eb041-c3b7-4537-b144-24ab5979b462" providerId="ADAL" clId="{7D0BA3DD-4C2D-4591-A54D-AB50D38382E0}" dt="2021-12-20T21:34:02.213" v="207" actId="478"/>
          <ac:spMkLst>
            <pc:docMk/>
            <pc:sldMk cId="1300686117" sldId="311"/>
            <ac:spMk id="11" creationId="{A299FF64-2A32-4175-9FBE-AB2B680E846C}"/>
          </ac:spMkLst>
        </pc:spChg>
        <pc:spChg chg="del">
          <ac:chgData name="Lindsey Goodlow" userId="e64eb041-c3b7-4537-b144-24ab5979b462" providerId="ADAL" clId="{7D0BA3DD-4C2D-4591-A54D-AB50D38382E0}" dt="2021-12-20T21:34:03.129" v="208" actId="478"/>
          <ac:spMkLst>
            <pc:docMk/>
            <pc:sldMk cId="1300686117" sldId="311"/>
            <ac:spMk id="12" creationId="{83CB5D5D-43F4-4281-89AE-8693E3B571D6}"/>
          </ac:spMkLst>
        </pc:spChg>
        <pc:picChg chg="add mod modCrop">
          <ac:chgData name="Lindsey Goodlow" userId="e64eb041-c3b7-4537-b144-24ab5979b462" providerId="ADAL" clId="{7D0BA3DD-4C2D-4591-A54D-AB50D38382E0}" dt="2021-12-20T21:43:30.244" v="656" actId="14100"/>
          <ac:picMkLst>
            <pc:docMk/>
            <pc:sldMk cId="1300686117" sldId="311"/>
            <ac:picMk id="4" creationId="{6D4899BC-3941-470B-86AE-F8DE3AB6B9C3}"/>
          </ac:picMkLst>
        </pc:picChg>
        <pc:picChg chg="add del">
          <ac:chgData name="Lindsey Goodlow" userId="e64eb041-c3b7-4537-b144-24ab5979b462" providerId="ADAL" clId="{7D0BA3DD-4C2D-4591-A54D-AB50D38382E0}" dt="2021-12-20T21:43:44.436" v="669" actId="478"/>
          <ac:picMkLst>
            <pc:docMk/>
            <pc:sldMk cId="1300686117" sldId="311"/>
            <ac:picMk id="6" creationId="{5FC3F41B-1CA2-42FC-8DE9-CF36874C3E52}"/>
          </ac:picMkLst>
        </pc:picChg>
        <pc:picChg chg="del">
          <ac:chgData name="Lindsey Goodlow" userId="e64eb041-c3b7-4537-b144-24ab5979b462" providerId="ADAL" clId="{7D0BA3DD-4C2D-4591-A54D-AB50D38382E0}" dt="2021-12-20T21:34:00.945" v="206" actId="478"/>
          <ac:picMkLst>
            <pc:docMk/>
            <pc:sldMk cId="1300686117" sldId="311"/>
            <ac:picMk id="10" creationId="{70CF4407-FEF3-41A0-BD1F-BF172F7C6662}"/>
          </ac:picMkLst>
        </pc:picChg>
      </pc:sldChg>
      <pc:sldChg chg="modSp">
        <pc:chgData name="Lindsey Goodlow" userId="e64eb041-c3b7-4537-b144-24ab5979b462" providerId="ADAL" clId="{7D0BA3DD-4C2D-4591-A54D-AB50D38382E0}" dt="2021-12-20T21:34:45.764" v="271" actId="20577"/>
        <pc:sldMkLst>
          <pc:docMk/>
          <pc:sldMk cId="3564340638" sldId="579"/>
        </pc:sldMkLst>
        <pc:graphicFrameChg chg="mod">
          <ac:chgData name="Lindsey Goodlow" userId="e64eb041-c3b7-4537-b144-24ab5979b462" providerId="ADAL" clId="{7D0BA3DD-4C2D-4591-A54D-AB50D38382E0}" dt="2021-12-20T21:34:45.764" v="271" actId="20577"/>
          <ac:graphicFrameMkLst>
            <pc:docMk/>
            <pc:sldMk cId="3564340638" sldId="579"/>
            <ac:graphicFrameMk id="5" creationId="{680E8E09-AFB3-4FAA-AD17-C5308EABEC41}"/>
          </ac:graphicFrameMkLst>
        </pc:graphicFrameChg>
      </pc:sldChg>
      <pc:sldChg chg="modSp mod">
        <pc:chgData name="Lindsey Goodlow" userId="e64eb041-c3b7-4537-b144-24ab5979b462" providerId="ADAL" clId="{7D0BA3DD-4C2D-4591-A54D-AB50D38382E0}" dt="2021-12-20T21:34:48.522" v="273" actId="20577"/>
        <pc:sldMkLst>
          <pc:docMk/>
          <pc:sldMk cId="3110930260" sldId="580"/>
        </pc:sldMkLst>
        <pc:spChg chg="mod">
          <ac:chgData name="Lindsey Goodlow" userId="e64eb041-c3b7-4537-b144-24ab5979b462" providerId="ADAL" clId="{7D0BA3DD-4C2D-4591-A54D-AB50D38382E0}" dt="2021-12-20T21:34:48.522" v="273" actId="20577"/>
          <ac:spMkLst>
            <pc:docMk/>
            <pc:sldMk cId="3110930260" sldId="580"/>
            <ac:spMk id="2" creationId="{D7EF0762-DFD6-4265-BF66-9EFA52C75894}"/>
          </ac:spMkLst>
        </pc:spChg>
      </pc:sldChg>
      <pc:sldChg chg="addSp delSp modSp mod">
        <pc:chgData name="Lindsey Goodlow" userId="e64eb041-c3b7-4537-b144-24ab5979b462" providerId="ADAL" clId="{7D0BA3DD-4C2D-4591-A54D-AB50D38382E0}" dt="2021-12-20T21:51:27.970" v="1041" actId="5793"/>
        <pc:sldMkLst>
          <pc:docMk/>
          <pc:sldMk cId="124876767" sldId="581"/>
        </pc:sldMkLst>
        <pc:spChg chg="mod">
          <ac:chgData name="Lindsey Goodlow" userId="e64eb041-c3b7-4537-b144-24ab5979b462" providerId="ADAL" clId="{7D0BA3DD-4C2D-4591-A54D-AB50D38382E0}" dt="2021-12-20T21:47:45.721" v="755" actId="20577"/>
          <ac:spMkLst>
            <pc:docMk/>
            <pc:sldMk cId="124876767" sldId="581"/>
            <ac:spMk id="2" creationId="{DFE1D9F5-2159-40F3-877E-6B3D62D6A8D5}"/>
          </ac:spMkLst>
        </pc:spChg>
        <pc:spChg chg="mod">
          <ac:chgData name="Lindsey Goodlow" userId="e64eb041-c3b7-4537-b144-24ab5979b462" providerId="ADAL" clId="{7D0BA3DD-4C2D-4591-A54D-AB50D38382E0}" dt="2021-12-20T21:51:27.970" v="1041" actId="5793"/>
          <ac:spMkLst>
            <pc:docMk/>
            <pc:sldMk cId="124876767" sldId="581"/>
            <ac:spMk id="3" creationId="{3EA1264F-F7EF-40BE-86F9-02CD31129499}"/>
          </ac:spMkLst>
        </pc:spChg>
        <pc:spChg chg="add mod">
          <ac:chgData name="Lindsey Goodlow" userId="e64eb041-c3b7-4537-b144-24ab5979b462" providerId="ADAL" clId="{7D0BA3DD-4C2D-4591-A54D-AB50D38382E0}" dt="2021-12-20T21:50:46.424" v="987" actId="1582"/>
          <ac:spMkLst>
            <pc:docMk/>
            <pc:sldMk cId="124876767" sldId="581"/>
            <ac:spMk id="6" creationId="{BCDF0EB0-E304-4601-B8FB-4012578A4774}"/>
          </ac:spMkLst>
        </pc:spChg>
        <pc:spChg chg="del">
          <ac:chgData name="Lindsey Goodlow" userId="e64eb041-c3b7-4537-b144-24ab5979b462" providerId="ADAL" clId="{7D0BA3DD-4C2D-4591-A54D-AB50D38382E0}" dt="2021-12-20T21:45:46.912" v="694" actId="478"/>
          <ac:spMkLst>
            <pc:docMk/>
            <pc:sldMk cId="124876767" sldId="581"/>
            <ac:spMk id="15" creationId="{80F1BA91-125D-457B-AA6C-7001834E3CAF}"/>
          </ac:spMkLst>
        </pc:spChg>
        <pc:spChg chg="del">
          <ac:chgData name="Lindsey Goodlow" userId="e64eb041-c3b7-4537-b144-24ab5979b462" providerId="ADAL" clId="{7D0BA3DD-4C2D-4591-A54D-AB50D38382E0}" dt="2021-12-20T21:45:46.241" v="693" actId="478"/>
          <ac:spMkLst>
            <pc:docMk/>
            <pc:sldMk cId="124876767" sldId="581"/>
            <ac:spMk id="16" creationId="{F14FD1C6-6751-43A8-949A-5FAE4E42AC2C}"/>
          </ac:spMkLst>
        </pc:spChg>
        <pc:picChg chg="add mod">
          <ac:chgData name="Lindsey Goodlow" userId="e64eb041-c3b7-4537-b144-24ab5979b462" providerId="ADAL" clId="{7D0BA3DD-4C2D-4591-A54D-AB50D38382E0}" dt="2021-12-20T21:50:24.030" v="983" actId="1076"/>
          <ac:picMkLst>
            <pc:docMk/>
            <pc:sldMk cId="124876767" sldId="581"/>
            <ac:picMk id="5" creationId="{56C9B054-618C-4295-8096-6DF63ACC01E9}"/>
          </ac:picMkLst>
        </pc:picChg>
        <pc:picChg chg="del">
          <ac:chgData name="Lindsey Goodlow" userId="e64eb041-c3b7-4537-b144-24ab5979b462" providerId="ADAL" clId="{7D0BA3DD-4C2D-4591-A54D-AB50D38382E0}" dt="2021-12-20T21:45:44.863" v="692" actId="478"/>
          <ac:picMkLst>
            <pc:docMk/>
            <pc:sldMk cId="124876767" sldId="581"/>
            <ac:picMk id="14" creationId="{93FD16C8-46B1-4B6C-8994-D73817BA900A}"/>
          </ac:picMkLst>
        </pc:picChg>
      </pc:sldChg>
      <pc:sldChg chg="delSp del mod ord">
        <pc:chgData name="Lindsey Goodlow" userId="e64eb041-c3b7-4537-b144-24ab5979b462" providerId="ADAL" clId="{7D0BA3DD-4C2D-4591-A54D-AB50D38382E0}" dt="2021-12-28T21:04:46.627" v="7704" actId="47"/>
        <pc:sldMkLst>
          <pc:docMk/>
          <pc:sldMk cId="2353030197" sldId="582"/>
        </pc:sldMkLst>
        <pc:spChg chg="del">
          <ac:chgData name="Lindsey Goodlow" userId="e64eb041-c3b7-4537-b144-24ab5979b462" providerId="ADAL" clId="{7D0BA3DD-4C2D-4591-A54D-AB50D38382E0}" dt="2021-12-20T21:45:49.660" v="695" actId="478"/>
          <ac:spMkLst>
            <pc:docMk/>
            <pc:sldMk cId="2353030197" sldId="582"/>
            <ac:spMk id="11" creationId="{2A4BDFF9-9403-4A5E-BB40-3E0A0B5847A6}"/>
          </ac:spMkLst>
        </pc:spChg>
        <pc:spChg chg="del">
          <ac:chgData name="Lindsey Goodlow" userId="e64eb041-c3b7-4537-b144-24ab5979b462" providerId="ADAL" clId="{7D0BA3DD-4C2D-4591-A54D-AB50D38382E0}" dt="2021-12-20T21:45:50.360" v="696" actId="478"/>
          <ac:spMkLst>
            <pc:docMk/>
            <pc:sldMk cId="2353030197" sldId="582"/>
            <ac:spMk id="12" creationId="{1258D0F4-7DFE-43D1-B89F-A43DA8E3406D}"/>
          </ac:spMkLst>
        </pc:spChg>
        <pc:picChg chg="del">
          <ac:chgData name="Lindsey Goodlow" userId="e64eb041-c3b7-4537-b144-24ab5979b462" providerId="ADAL" clId="{7D0BA3DD-4C2D-4591-A54D-AB50D38382E0}" dt="2021-12-20T21:45:50.921" v="697" actId="478"/>
          <ac:picMkLst>
            <pc:docMk/>
            <pc:sldMk cId="2353030197" sldId="582"/>
            <ac:picMk id="10" creationId="{9AEBBA26-17EB-4E2B-AACC-94F9FF50C36F}"/>
          </ac:picMkLst>
        </pc:picChg>
      </pc:sldChg>
      <pc:sldChg chg="del">
        <pc:chgData name="Lindsey Goodlow" userId="e64eb041-c3b7-4537-b144-24ab5979b462" providerId="ADAL" clId="{7D0BA3DD-4C2D-4591-A54D-AB50D38382E0}" dt="2021-12-28T21:04:46.627" v="7704" actId="47"/>
        <pc:sldMkLst>
          <pc:docMk/>
          <pc:sldMk cId="3572288066" sldId="583"/>
        </pc:sldMkLst>
      </pc:sldChg>
      <pc:sldChg chg="del">
        <pc:chgData name="Lindsey Goodlow" userId="e64eb041-c3b7-4537-b144-24ab5979b462" providerId="ADAL" clId="{7D0BA3DD-4C2D-4591-A54D-AB50D38382E0}" dt="2021-12-30T17:22:38.638" v="14308" actId="2696"/>
        <pc:sldMkLst>
          <pc:docMk/>
          <pc:sldMk cId="831480438" sldId="598"/>
        </pc:sldMkLst>
      </pc:sldChg>
      <pc:sldChg chg="delSp del mod">
        <pc:chgData name="Lindsey Goodlow" userId="e64eb041-c3b7-4537-b144-24ab5979b462" providerId="ADAL" clId="{7D0BA3DD-4C2D-4591-A54D-AB50D38382E0}" dt="2021-12-28T21:04:46.627" v="7704" actId="47"/>
        <pc:sldMkLst>
          <pc:docMk/>
          <pc:sldMk cId="1892087456" sldId="599"/>
        </pc:sldMkLst>
        <pc:spChg chg="del">
          <ac:chgData name="Lindsey Goodlow" userId="e64eb041-c3b7-4537-b144-24ab5979b462" providerId="ADAL" clId="{7D0BA3DD-4C2D-4591-A54D-AB50D38382E0}" dt="2021-12-20T21:45:59.353" v="699" actId="478"/>
          <ac:spMkLst>
            <pc:docMk/>
            <pc:sldMk cId="1892087456" sldId="599"/>
            <ac:spMk id="5" creationId="{DA1083ED-C1E3-42B8-AD0D-D9059BA6663D}"/>
          </ac:spMkLst>
        </pc:spChg>
        <pc:picChg chg="del">
          <ac:chgData name="Lindsey Goodlow" userId="e64eb041-c3b7-4537-b144-24ab5979b462" providerId="ADAL" clId="{7D0BA3DD-4C2D-4591-A54D-AB50D38382E0}" dt="2021-12-20T21:45:58.375" v="698" actId="478"/>
          <ac:picMkLst>
            <pc:docMk/>
            <pc:sldMk cId="1892087456" sldId="599"/>
            <ac:picMk id="4" creationId="{DDE5F66A-D22B-4549-A501-F16717957D9B}"/>
          </ac:picMkLst>
        </pc:picChg>
      </pc:sldChg>
      <pc:sldChg chg="delSp del mod">
        <pc:chgData name="Lindsey Goodlow" userId="e64eb041-c3b7-4537-b144-24ab5979b462" providerId="ADAL" clId="{7D0BA3DD-4C2D-4591-A54D-AB50D38382E0}" dt="2021-12-28T21:04:46.627" v="7704" actId="47"/>
        <pc:sldMkLst>
          <pc:docMk/>
          <pc:sldMk cId="3599725996" sldId="600"/>
        </pc:sldMkLst>
        <pc:spChg chg="del">
          <ac:chgData name="Lindsey Goodlow" userId="e64eb041-c3b7-4537-b144-24ab5979b462" providerId="ADAL" clId="{7D0BA3DD-4C2D-4591-A54D-AB50D38382E0}" dt="2021-12-20T21:46:02.874" v="701" actId="478"/>
          <ac:spMkLst>
            <pc:docMk/>
            <pc:sldMk cId="3599725996" sldId="600"/>
            <ac:spMk id="12" creationId="{73DC497C-31F7-4BD6-AD30-440B3E6ABE8A}"/>
          </ac:spMkLst>
        </pc:spChg>
        <pc:picChg chg="del">
          <ac:chgData name="Lindsey Goodlow" userId="e64eb041-c3b7-4537-b144-24ab5979b462" providerId="ADAL" clId="{7D0BA3DD-4C2D-4591-A54D-AB50D38382E0}" dt="2021-12-20T21:46:02.029" v="700" actId="478"/>
          <ac:picMkLst>
            <pc:docMk/>
            <pc:sldMk cId="3599725996" sldId="600"/>
            <ac:picMk id="9" creationId="{FC4E70E4-64C5-49A4-A601-B729E6F8602B}"/>
          </ac:picMkLst>
        </pc:picChg>
      </pc:sldChg>
      <pc:sldChg chg="delSp del mod">
        <pc:chgData name="Lindsey Goodlow" userId="e64eb041-c3b7-4537-b144-24ab5979b462" providerId="ADAL" clId="{7D0BA3DD-4C2D-4591-A54D-AB50D38382E0}" dt="2021-12-28T21:04:46.627" v="7704" actId="47"/>
        <pc:sldMkLst>
          <pc:docMk/>
          <pc:sldMk cId="4017445497" sldId="601"/>
        </pc:sldMkLst>
        <pc:spChg chg="del">
          <ac:chgData name="Lindsey Goodlow" userId="e64eb041-c3b7-4537-b144-24ab5979b462" providerId="ADAL" clId="{7D0BA3DD-4C2D-4591-A54D-AB50D38382E0}" dt="2021-12-20T21:46:06.176" v="703" actId="478"/>
          <ac:spMkLst>
            <pc:docMk/>
            <pc:sldMk cId="4017445497" sldId="601"/>
            <ac:spMk id="15" creationId="{80F1BA91-125D-457B-AA6C-7001834E3CAF}"/>
          </ac:spMkLst>
        </pc:spChg>
        <pc:spChg chg="del">
          <ac:chgData name="Lindsey Goodlow" userId="e64eb041-c3b7-4537-b144-24ab5979b462" providerId="ADAL" clId="{7D0BA3DD-4C2D-4591-A54D-AB50D38382E0}" dt="2021-12-20T21:46:06.906" v="704" actId="478"/>
          <ac:spMkLst>
            <pc:docMk/>
            <pc:sldMk cId="4017445497" sldId="601"/>
            <ac:spMk id="16" creationId="{F14FD1C6-6751-43A8-949A-5FAE4E42AC2C}"/>
          </ac:spMkLst>
        </pc:spChg>
        <pc:picChg chg="del">
          <ac:chgData name="Lindsey Goodlow" userId="e64eb041-c3b7-4537-b144-24ab5979b462" providerId="ADAL" clId="{7D0BA3DD-4C2D-4591-A54D-AB50D38382E0}" dt="2021-12-20T21:46:05.252" v="702" actId="478"/>
          <ac:picMkLst>
            <pc:docMk/>
            <pc:sldMk cId="4017445497" sldId="601"/>
            <ac:picMk id="14" creationId="{93FD16C8-46B1-4B6C-8994-D73817BA900A}"/>
          </ac:picMkLst>
        </pc:picChg>
      </pc:sldChg>
      <pc:sldChg chg="delSp del mod">
        <pc:chgData name="Lindsey Goodlow" userId="e64eb041-c3b7-4537-b144-24ab5979b462" providerId="ADAL" clId="{7D0BA3DD-4C2D-4591-A54D-AB50D38382E0}" dt="2021-12-28T21:04:46.627" v="7704" actId="47"/>
        <pc:sldMkLst>
          <pc:docMk/>
          <pc:sldMk cId="2813669077" sldId="602"/>
        </pc:sldMkLst>
        <pc:spChg chg="del">
          <ac:chgData name="Lindsey Goodlow" userId="e64eb041-c3b7-4537-b144-24ab5979b462" providerId="ADAL" clId="{7D0BA3DD-4C2D-4591-A54D-AB50D38382E0}" dt="2021-12-20T21:46:11.560" v="706" actId="478"/>
          <ac:spMkLst>
            <pc:docMk/>
            <pc:sldMk cId="2813669077" sldId="602"/>
            <ac:spMk id="5" creationId="{47E3E08F-C791-4945-8C91-19CF254388A7}"/>
          </ac:spMkLst>
        </pc:spChg>
        <pc:spChg chg="del">
          <ac:chgData name="Lindsey Goodlow" userId="e64eb041-c3b7-4537-b144-24ab5979b462" providerId="ADAL" clId="{7D0BA3DD-4C2D-4591-A54D-AB50D38382E0}" dt="2021-12-20T21:46:13.776" v="708" actId="478"/>
          <ac:spMkLst>
            <pc:docMk/>
            <pc:sldMk cId="2813669077" sldId="602"/>
            <ac:spMk id="6" creationId="{366186C2-E495-4210-815C-B6E93CE4C2CC}"/>
          </ac:spMkLst>
        </pc:spChg>
        <pc:spChg chg="del">
          <ac:chgData name="Lindsey Goodlow" userId="e64eb041-c3b7-4537-b144-24ab5979b462" providerId="ADAL" clId="{7D0BA3DD-4C2D-4591-A54D-AB50D38382E0}" dt="2021-12-20T21:46:12.617" v="707" actId="478"/>
          <ac:spMkLst>
            <pc:docMk/>
            <pc:sldMk cId="2813669077" sldId="602"/>
            <ac:spMk id="8" creationId="{854000CC-A438-43FE-B9ED-EB7B95F62A0D}"/>
          </ac:spMkLst>
        </pc:spChg>
        <pc:picChg chg="del">
          <ac:chgData name="Lindsey Goodlow" userId="e64eb041-c3b7-4537-b144-24ab5979b462" providerId="ADAL" clId="{7D0BA3DD-4C2D-4591-A54D-AB50D38382E0}" dt="2021-12-20T21:46:10.813" v="705" actId="478"/>
          <ac:picMkLst>
            <pc:docMk/>
            <pc:sldMk cId="2813669077" sldId="602"/>
            <ac:picMk id="4" creationId="{C8943187-DD9B-4810-B50A-6F7E3B217B96}"/>
          </ac:picMkLst>
        </pc:picChg>
      </pc:sldChg>
      <pc:sldChg chg="delSp del mod">
        <pc:chgData name="Lindsey Goodlow" userId="e64eb041-c3b7-4537-b144-24ab5979b462" providerId="ADAL" clId="{7D0BA3DD-4C2D-4591-A54D-AB50D38382E0}" dt="2021-12-28T21:04:46.627" v="7704" actId="47"/>
        <pc:sldMkLst>
          <pc:docMk/>
          <pc:sldMk cId="88403401" sldId="603"/>
        </pc:sldMkLst>
        <pc:spChg chg="del">
          <ac:chgData name="Lindsey Goodlow" userId="e64eb041-c3b7-4537-b144-24ab5979b462" providerId="ADAL" clId="{7D0BA3DD-4C2D-4591-A54D-AB50D38382E0}" dt="2021-12-20T21:46:17.904" v="710" actId="478"/>
          <ac:spMkLst>
            <pc:docMk/>
            <pc:sldMk cId="88403401" sldId="603"/>
            <ac:spMk id="5" creationId="{DA1083ED-C1E3-42B8-AD0D-D9059BA6663D}"/>
          </ac:spMkLst>
        </pc:spChg>
        <pc:picChg chg="del">
          <ac:chgData name="Lindsey Goodlow" userId="e64eb041-c3b7-4537-b144-24ab5979b462" providerId="ADAL" clId="{7D0BA3DD-4C2D-4591-A54D-AB50D38382E0}" dt="2021-12-20T21:46:16.792" v="709" actId="478"/>
          <ac:picMkLst>
            <pc:docMk/>
            <pc:sldMk cId="88403401" sldId="603"/>
            <ac:picMk id="4" creationId="{DDE5F66A-D22B-4549-A501-F16717957D9B}"/>
          </ac:picMkLst>
        </pc:picChg>
      </pc:sldChg>
      <pc:sldChg chg="delSp del mod">
        <pc:chgData name="Lindsey Goodlow" userId="e64eb041-c3b7-4537-b144-24ab5979b462" providerId="ADAL" clId="{7D0BA3DD-4C2D-4591-A54D-AB50D38382E0}" dt="2021-12-28T21:04:46.627" v="7704" actId="47"/>
        <pc:sldMkLst>
          <pc:docMk/>
          <pc:sldMk cId="245421944" sldId="604"/>
        </pc:sldMkLst>
        <pc:spChg chg="del">
          <ac:chgData name="Lindsey Goodlow" userId="e64eb041-c3b7-4537-b144-24ab5979b462" providerId="ADAL" clId="{7D0BA3DD-4C2D-4591-A54D-AB50D38382E0}" dt="2021-12-20T21:46:20.850" v="712" actId="478"/>
          <ac:spMkLst>
            <pc:docMk/>
            <pc:sldMk cId="245421944" sldId="604"/>
            <ac:spMk id="5" creationId="{534FEC5C-1EBF-4D8E-9618-13FFE5A6251B}"/>
          </ac:spMkLst>
        </pc:spChg>
        <pc:picChg chg="del">
          <ac:chgData name="Lindsey Goodlow" userId="e64eb041-c3b7-4537-b144-24ab5979b462" providerId="ADAL" clId="{7D0BA3DD-4C2D-4591-A54D-AB50D38382E0}" dt="2021-12-20T21:46:19.817" v="711" actId="478"/>
          <ac:picMkLst>
            <pc:docMk/>
            <pc:sldMk cId="245421944" sldId="604"/>
            <ac:picMk id="4" creationId="{3B469188-02F0-4F5E-B5E2-0A3F9C6E2CC1}"/>
          </ac:picMkLst>
        </pc:picChg>
      </pc:sldChg>
      <pc:sldChg chg="del">
        <pc:chgData name="Lindsey Goodlow" userId="e64eb041-c3b7-4537-b144-24ab5979b462" providerId="ADAL" clId="{7D0BA3DD-4C2D-4591-A54D-AB50D38382E0}" dt="2021-12-28T21:04:46.627" v="7704" actId="47"/>
        <pc:sldMkLst>
          <pc:docMk/>
          <pc:sldMk cId="2731059158" sldId="605"/>
        </pc:sldMkLst>
      </pc:sldChg>
      <pc:sldChg chg="del">
        <pc:chgData name="Lindsey Goodlow" userId="e64eb041-c3b7-4537-b144-24ab5979b462" providerId="ADAL" clId="{7D0BA3DD-4C2D-4591-A54D-AB50D38382E0}" dt="2021-12-28T21:04:46.627" v="7704" actId="47"/>
        <pc:sldMkLst>
          <pc:docMk/>
          <pc:sldMk cId="3540209344" sldId="606"/>
        </pc:sldMkLst>
      </pc:sldChg>
      <pc:sldChg chg="del">
        <pc:chgData name="Lindsey Goodlow" userId="e64eb041-c3b7-4537-b144-24ab5979b462" providerId="ADAL" clId="{7D0BA3DD-4C2D-4591-A54D-AB50D38382E0}" dt="2021-12-28T21:04:46.627" v="7704" actId="47"/>
        <pc:sldMkLst>
          <pc:docMk/>
          <pc:sldMk cId="3097279913" sldId="607"/>
        </pc:sldMkLst>
      </pc:sldChg>
      <pc:sldChg chg="del">
        <pc:chgData name="Lindsey Goodlow" userId="e64eb041-c3b7-4537-b144-24ab5979b462" providerId="ADAL" clId="{7D0BA3DD-4C2D-4591-A54D-AB50D38382E0}" dt="2021-12-28T21:04:46.627" v="7704" actId="47"/>
        <pc:sldMkLst>
          <pc:docMk/>
          <pc:sldMk cId="3682924999" sldId="608"/>
        </pc:sldMkLst>
      </pc:sldChg>
      <pc:sldChg chg="del">
        <pc:chgData name="Lindsey Goodlow" userId="e64eb041-c3b7-4537-b144-24ab5979b462" providerId="ADAL" clId="{7D0BA3DD-4C2D-4591-A54D-AB50D38382E0}" dt="2021-12-28T21:04:46.627" v="7704" actId="47"/>
        <pc:sldMkLst>
          <pc:docMk/>
          <pc:sldMk cId="1992100638" sldId="609"/>
        </pc:sldMkLst>
      </pc:sldChg>
      <pc:sldChg chg="del">
        <pc:chgData name="Lindsey Goodlow" userId="e64eb041-c3b7-4537-b144-24ab5979b462" providerId="ADAL" clId="{7D0BA3DD-4C2D-4591-A54D-AB50D38382E0}" dt="2021-12-28T21:04:46.627" v="7704" actId="47"/>
        <pc:sldMkLst>
          <pc:docMk/>
          <pc:sldMk cId="3972678541" sldId="610"/>
        </pc:sldMkLst>
      </pc:sldChg>
      <pc:sldChg chg="del">
        <pc:chgData name="Lindsey Goodlow" userId="e64eb041-c3b7-4537-b144-24ab5979b462" providerId="ADAL" clId="{7D0BA3DD-4C2D-4591-A54D-AB50D38382E0}" dt="2021-12-28T21:04:46.627" v="7704" actId="47"/>
        <pc:sldMkLst>
          <pc:docMk/>
          <pc:sldMk cId="371963318" sldId="611"/>
        </pc:sldMkLst>
      </pc:sldChg>
      <pc:sldChg chg="del">
        <pc:chgData name="Lindsey Goodlow" userId="e64eb041-c3b7-4537-b144-24ab5979b462" providerId="ADAL" clId="{7D0BA3DD-4C2D-4591-A54D-AB50D38382E0}" dt="2021-12-28T21:04:46.627" v="7704" actId="47"/>
        <pc:sldMkLst>
          <pc:docMk/>
          <pc:sldMk cId="1651204468" sldId="612"/>
        </pc:sldMkLst>
      </pc:sldChg>
      <pc:sldChg chg="del">
        <pc:chgData name="Lindsey Goodlow" userId="e64eb041-c3b7-4537-b144-24ab5979b462" providerId="ADAL" clId="{7D0BA3DD-4C2D-4591-A54D-AB50D38382E0}" dt="2021-12-28T21:04:46.627" v="7704" actId="47"/>
        <pc:sldMkLst>
          <pc:docMk/>
          <pc:sldMk cId="1251916035" sldId="613"/>
        </pc:sldMkLst>
      </pc:sldChg>
      <pc:sldChg chg="del">
        <pc:chgData name="Lindsey Goodlow" userId="e64eb041-c3b7-4537-b144-24ab5979b462" providerId="ADAL" clId="{7D0BA3DD-4C2D-4591-A54D-AB50D38382E0}" dt="2021-12-28T21:04:46.627" v="7704" actId="47"/>
        <pc:sldMkLst>
          <pc:docMk/>
          <pc:sldMk cId="1784535724" sldId="614"/>
        </pc:sldMkLst>
      </pc:sldChg>
      <pc:sldChg chg="del">
        <pc:chgData name="Lindsey Goodlow" userId="e64eb041-c3b7-4537-b144-24ab5979b462" providerId="ADAL" clId="{7D0BA3DD-4C2D-4591-A54D-AB50D38382E0}" dt="2021-12-28T21:04:46.627" v="7704" actId="47"/>
        <pc:sldMkLst>
          <pc:docMk/>
          <pc:sldMk cId="1618590877" sldId="615"/>
        </pc:sldMkLst>
      </pc:sldChg>
      <pc:sldChg chg="del">
        <pc:chgData name="Lindsey Goodlow" userId="e64eb041-c3b7-4537-b144-24ab5979b462" providerId="ADAL" clId="{7D0BA3DD-4C2D-4591-A54D-AB50D38382E0}" dt="2021-12-28T21:04:46.627" v="7704" actId="47"/>
        <pc:sldMkLst>
          <pc:docMk/>
          <pc:sldMk cId="1329756688" sldId="616"/>
        </pc:sldMkLst>
      </pc:sldChg>
      <pc:sldChg chg="del">
        <pc:chgData name="Lindsey Goodlow" userId="e64eb041-c3b7-4537-b144-24ab5979b462" providerId="ADAL" clId="{7D0BA3DD-4C2D-4591-A54D-AB50D38382E0}" dt="2021-12-28T21:04:46.627" v="7704" actId="47"/>
        <pc:sldMkLst>
          <pc:docMk/>
          <pc:sldMk cId="4274870087" sldId="617"/>
        </pc:sldMkLst>
      </pc:sldChg>
      <pc:sldChg chg="del">
        <pc:chgData name="Lindsey Goodlow" userId="e64eb041-c3b7-4537-b144-24ab5979b462" providerId="ADAL" clId="{7D0BA3DD-4C2D-4591-A54D-AB50D38382E0}" dt="2021-12-28T21:04:46.627" v="7704" actId="47"/>
        <pc:sldMkLst>
          <pc:docMk/>
          <pc:sldMk cId="406422450" sldId="618"/>
        </pc:sldMkLst>
      </pc:sldChg>
      <pc:sldChg chg="del">
        <pc:chgData name="Lindsey Goodlow" userId="e64eb041-c3b7-4537-b144-24ab5979b462" providerId="ADAL" clId="{7D0BA3DD-4C2D-4591-A54D-AB50D38382E0}" dt="2021-12-28T21:04:46.627" v="7704" actId="47"/>
        <pc:sldMkLst>
          <pc:docMk/>
          <pc:sldMk cId="2820469363" sldId="619"/>
        </pc:sldMkLst>
      </pc:sldChg>
      <pc:sldChg chg="del">
        <pc:chgData name="Lindsey Goodlow" userId="e64eb041-c3b7-4537-b144-24ab5979b462" providerId="ADAL" clId="{7D0BA3DD-4C2D-4591-A54D-AB50D38382E0}" dt="2021-12-28T21:04:46.627" v="7704" actId="47"/>
        <pc:sldMkLst>
          <pc:docMk/>
          <pc:sldMk cId="627532460" sldId="621"/>
        </pc:sldMkLst>
      </pc:sldChg>
      <pc:sldChg chg="del">
        <pc:chgData name="Lindsey Goodlow" userId="e64eb041-c3b7-4537-b144-24ab5979b462" providerId="ADAL" clId="{7D0BA3DD-4C2D-4591-A54D-AB50D38382E0}" dt="2021-12-28T21:04:46.627" v="7704" actId="47"/>
        <pc:sldMkLst>
          <pc:docMk/>
          <pc:sldMk cId="2972934287" sldId="622"/>
        </pc:sldMkLst>
      </pc:sldChg>
      <pc:sldChg chg="del">
        <pc:chgData name="Lindsey Goodlow" userId="e64eb041-c3b7-4537-b144-24ab5979b462" providerId="ADAL" clId="{7D0BA3DD-4C2D-4591-A54D-AB50D38382E0}" dt="2021-12-28T21:04:46.627" v="7704" actId="47"/>
        <pc:sldMkLst>
          <pc:docMk/>
          <pc:sldMk cId="3206133551" sldId="624"/>
        </pc:sldMkLst>
      </pc:sldChg>
      <pc:sldChg chg="del">
        <pc:chgData name="Lindsey Goodlow" userId="e64eb041-c3b7-4537-b144-24ab5979b462" providerId="ADAL" clId="{7D0BA3DD-4C2D-4591-A54D-AB50D38382E0}" dt="2021-12-28T21:04:46.627" v="7704" actId="47"/>
        <pc:sldMkLst>
          <pc:docMk/>
          <pc:sldMk cId="4119441512" sldId="625"/>
        </pc:sldMkLst>
      </pc:sldChg>
      <pc:sldChg chg="del">
        <pc:chgData name="Lindsey Goodlow" userId="e64eb041-c3b7-4537-b144-24ab5979b462" providerId="ADAL" clId="{7D0BA3DD-4C2D-4591-A54D-AB50D38382E0}" dt="2021-12-28T21:04:46.627" v="7704" actId="47"/>
        <pc:sldMkLst>
          <pc:docMk/>
          <pc:sldMk cId="532275398" sldId="626"/>
        </pc:sldMkLst>
      </pc:sldChg>
      <pc:sldChg chg="del">
        <pc:chgData name="Lindsey Goodlow" userId="e64eb041-c3b7-4537-b144-24ab5979b462" providerId="ADAL" clId="{7D0BA3DD-4C2D-4591-A54D-AB50D38382E0}" dt="2021-12-28T21:04:46.627" v="7704" actId="47"/>
        <pc:sldMkLst>
          <pc:docMk/>
          <pc:sldMk cId="910724140" sldId="627"/>
        </pc:sldMkLst>
      </pc:sldChg>
      <pc:sldChg chg="del">
        <pc:chgData name="Lindsey Goodlow" userId="e64eb041-c3b7-4537-b144-24ab5979b462" providerId="ADAL" clId="{7D0BA3DD-4C2D-4591-A54D-AB50D38382E0}" dt="2021-12-28T21:04:46.627" v="7704" actId="47"/>
        <pc:sldMkLst>
          <pc:docMk/>
          <pc:sldMk cId="3504707803" sldId="628"/>
        </pc:sldMkLst>
      </pc:sldChg>
      <pc:sldChg chg="del">
        <pc:chgData name="Lindsey Goodlow" userId="e64eb041-c3b7-4537-b144-24ab5979b462" providerId="ADAL" clId="{7D0BA3DD-4C2D-4591-A54D-AB50D38382E0}" dt="2021-12-28T21:04:46.627" v="7704" actId="47"/>
        <pc:sldMkLst>
          <pc:docMk/>
          <pc:sldMk cId="3896969121" sldId="629"/>
        </pc:sldMkLst>
      </pc:sldChg>
      <pc:sldChg chg="del">
        <pc:chgData name="Lindsey Goodlow" userId="e64eb041-c3b7-4537-b144-24ab5979b462" providerId="ADAL" clId="{7D0BA3DD-4C2D-4591-A54D-AB50D38382E0}" dt="2021-12-28T21:04:46.627" v="7704" actId="47"/>
        <pc:sldMkLst>
          <pc:docMk/>
          <pc:sldMk cId="591641136" sldId="630"/>
        </pc:sldMkLst>
      </pc:sldChg>
      <pc:sldChg chg="del">
        <pc:chgData name="Lindsey Goodlow" userId="e64eb041-c3b7-4537-b144-24ab5979b462" providerId="ADAL" clId="{7D0BA3DD-4C2D-4591-A54D-AB50D38382E0}" dt="2021-12-28T21:04:46.627" v="7704" actId="47"/>
        <pc:sldMkLst>
          <pc:docMk/>
          <pc:sldMk cId="1450855214" sldId="631"/>
        </pc:sldMkLst>
      </pc:sldChg>
      <pc:sldChg chg="del">
        <pc:chgData name="Lindsey Goodlow" userId="e64eb041-c3b7-4537-b144-24ab5979b462" providerId="ADAL" clId="{7D0BA3DD-4C2D-4591-A54D-AB50D38382E0}" dt="2021-12-28T21:04:46.627" v="7704" actId="47"/>
        <pc:sldMkLst>
          <pc:docMk/>
          <pc:sldMk cId="4082896621" sldId="632"/>
        </pc:sldMkLst>
      </pc:sldChg>
      <pc:sldChg chg="del">
        <pc:chgData name="Lindsey Goodlow" userId="e64eb041-c3b7-4537-b144-24ab5979b462" providerId="ADAL" clId="{7D0BA3DD-4C2D-4591-A54D-AB50D38382E0}" dt="2021-12-28T21:04:46.627" v="7704" actId="47"/>
        <pc:sldMkLst>
          <pc:docMk/>
          <pc:sldMk cId="3543154691" sldId="633"/>
        </pc:sldMkLst>
      </pc:sldChg>
      <pc:sldChg chg="del">
        <pc:chgData name="Lindsey Goodlow" userId="e64eb041-c3b7-4537-b144-24ab5979b462" providerId="ADAL" clId="{7D0BA3DD-4C2D-4591-A54D-AB50D38382E0}" dt="2021-12-28T21:04:46.627" v="7704" actId="47"/>
        <pc:sldMkLst>
          <pc:docMk/>
          <pc:sldMk cId="2998951330" sldId="634"/>
        </pc:sldMkLst>
      </pc:sldChg>
      <pc:sldChg chg="del">
        <pc:chgData name="Lindsey Goodlow" userId="e64eb041-c3b7-4537-b144-24ab5979b462" providerId="ADAL" clId="{7D0BA3DD-4C2D-4591-A54D-AB50D38382E0}" dt="2021-12-28T21:04:46.627" v="7704" actId="47"/>
        <pc:sldMkLst>
          <pc:docMk/>
          <pc:sldMk cId="3948984708" sldId="635"/>
        </pc:sldMkLst>
      </pc:sldChg>
      <pc:sldChg chg="del">
        <pc:chgData name="Lindsey Goodlow" userId="e64eb041-c3b7-4537-b144-24ab5979b462" providerId="ADAL" clId="{7D0BA3DD-4C2D-4591-A54D-AB50D38382E0}" dt="2021-12-28T21:04:46.627" v="7704" actId="47"/>
        <pc:sldMkLst>
          <pc:docMk/>
          <pc:sldMk cId="4140814552" sldId="636"/>
        </pc:sldMkLst>
      </pc:sldChg>
      <pc:sldChg chg="del">
        <pc:chgData name="Lindsey Goodlow" userId="e64eb041-c3b7-4537-b144-24ab5979b462" providerId="ADAL" clId="{7D0BA3DD-4C2D-4591-A54D-AB50D38382E0}" dt="2021-12-28T21:04:46.627" v="7704" actId="47"/>
        <pc:sldMkLst>
          <pc:docMk/>
          <pc:sldMk cId="2207012303" sldId="637"/>
        </pc:sldMkLst>
      </pc:sldChg>
      <pc:sldChg chg="del">
        <pc:chgData name="Lindsey Goodlow" userId="e64eb041-c3b7-4537-b144-24ab5979b462" providerId="ADAL" clId="{7D0BA3DD-4C2D-4591-A54D-AB50D38382E0}" dt="2021-12-28T21:04:46.627" v="7704" actId="47"/>
        <pc:sldMkLst>
          <pc:docMk/>
          <pc:sldMk cId="2944431677" sldId="638"/>
        </pc:sldMkLst>
      </pc:sldChg>
      <pc:sldChg chg="del">
        <pc:chgData name="Lindsey Goodlow" userId="e64eb041-c3b7-4537-b144-24ab5979b462" providerId="ADAL" clId="{7D0BA3DD-4C2D-4591-A54D-AB50D38382E0}" dt="2021-12-28T21:04:46.627" v="7704" actId="47"/>
        <pc:sldMkLst>
          <pc:docMk/>
          <pc:sldMk cId="4240804568" sldId="639"/>
        </pc:sldMkLst>
      </pc:sldChg>
      <pc:sldChg chg="del">
        <pc:chgData name="Lindsey Goodlow" userId="e64eb041-c3b7-4537-b144-24ab5979b462" providerId="ADAL" clId="{7D0BA3DD-4C2D-4591-A54D-AB50D38382E0}" dt="2021-12-28T21:04:46.627" v="7704" actId="47"/>
        <pc:sldMkLst>
          <pc:docMk/>
          <pc:sldMk cId="201130461" sldId="640"/>
        </pc:sldMkLst>
      </pc:sldChg>
      <pc:sldChg chg="del">
        <pc:chgData name="Lindsey Goodlow" userId="e64eb041-c3b7-4537-b144-24ab5979b462" providerId="ADAL" clId="{7D0BA3DD-4C2D-4591-A54D-AB50D38382E0}" dt="2021-12-28T21:04:46.627" v="7704" actId="47"/>
        <pc:sldMkLst>
          <pc:docMk/>
          <pc:sldMk cId="2247324031" sldId="641"/>
        </pc:sldMkLst>
      </pc:sldChg>
      <pc:sldChg chg="del">
        <pc:chgData name="Lindsey Goodlow" userId="e64eb041-c3b7-4537-b144-24ab5979b462" providerId="ADAL" clId="{7D0BA3DD-4C2D-4591-A54D-AB50D38382E0}" dt="2021-12-28T21:04:46.627" v="7704" actId="47"/>
        <pc:sldMkLst>
          <pc:docMk/>
          <pc:sldMk cId="4143941470" sldId="642"/>
        </pc:sldMkLst>
      </pc:sldChg>
      <pc:sldChg chg="del">
        <pc:chgData name="Lindsey Goodlow" userId="e64eb041-c3b7-4537-b144-24ab5979b462" providerId="ADAL" clId="{7D0BA3DD-4C2D-4591-A54D-AB50D38382E0}" dt="2021-12-28T21:04:46.627" v="7704" actId="47"/>
        <pc:sldMkLst>
          <pc:docMk/>
          <pc:sldMk cId="3720350198" sldId="643"/>
        </pc:sldMkLst>
      </pc:sldChg>
      <pc:sldChg chg="del">
        <pc:chgData name="Lindsey Goodlow" userId="e64eb041-c3b7-4537-b144-24ab5979b462" providerId="ADAL" clId="{7D0BA3DD-4C2D-4591-A54D-AB50D38382E0}" dt="2021-12-28T21:04:46.627" v="7704" actId="47"/>
        <pc:sldMkLst>
          <pc:docMk/>
          <pc:sldMk cId="237126700" sldId="644"/>
        </pc:sldMkLst>
      </pc:sldChg>
      <pc:sldChg chg="del">
        <pc:chgData name="Lindsey Goodlow" userId="e64eb041-c3b7-4537-b144-24ab5979b462" providerId="ADAL" clId="{7D0BA3DD-4C2D-4591-A54D-AB50D38382E0}" dt="2021-12-28T21:04:46.627" v="7704" actId="47"/>
        <pc:sldMkLst>
          <pc:docMk/>
          <pc:sldMk cId="162351834" sldId="645"/>
        </pc:sldMkLst>
      </pc:sldChg>
      <pc:sldChg chg="del">
        <pc:chgData name="Lindsey Goodlow" userId="e64eb041-c3b7-4537-b144-24ab5979b462" providerId="ADAL" clId="{7D0BA3DD-4C2D-4591-A54D-AB50D38382E0}" dt="2021-12-28T21:04:46.627" v="7704" actId="47"/>
        <pc:sldMkLst>
          <pc:docMk/>
          <pc:sldMk cId="3662550156" sldId="646"/>
        </pc:sldMkLst>
      </pc:sldChg>
      <pc:sldChg chg="del">
        <pc:chgData name="Lindsey Goodlow" userId="e64eb041-c3b7-4537-b144-24ab5979b462" providerId="ADAL" clId="{7D0BA3DD-4C2D-4591-A54D-AB50D38382E0}" dt="2021-12-28T21:04:46.627" v="7704" actId="47"/>
        <pc:sldMkLst>
          <pc:docMk/>
          <pc:sldMk cId="2293262402" sldId="647"/>
        </pc:sldMkLst>
      </pc:sldChg>
      <pc:sldChg chg="del">
        <pc:chgData name="Lindsey Goodlow" userId="e64eb041-c3b7-4537-b144-24ab5979b462" providerId="ADAL" clId="{7D0BA3DD-4C2D-4591-A54D-AB50D38382E0}" dt="2021-12-28T21:04:46.627" v="7704" actId="47"/>
        <pc:sldMkLst>
          <pc:docMk/>
          <pc:sldMk cId="4096014698" sldId="648"/>
        </pc:sldMkLst>
      </pc:sldChg>
      <pc:sldChg chg="del">
        <pc:chgData name="Lindsey Goodlow" userId="e64eb041-c3b7-4537-b144-24ab5979b462" providerId="ADAL" clId="{7D0BA3DD-4C2D-4591-A54D-AB50D38382E0}" dt="2021-12-28T21:04:46.627" v="7704" actId="47"/>
        <pc:sldMkLst>
          <pc:docMk/>
          <pc:sldMk cId="2692914046" sldId="649"/>
        </pc:sldMkLst>
      </pc:sldChg>
      <pc:sldChg chg="del">
        <pc:chgData name="Lindsey Goodlow" userId="e64eb041-c3b7-4537-b144-24ab5979b462" providerId="ADAL" clId="{7D0BA3DD-4C2D-4591-A54D-AB50D38382E0}" dt="2021-12-28T21:04:46.627" v="7704" actId="47"/>
        <pc:sldMkLst>
          <pc:docMk/>
          <pc:sldMk cId="2149110039" sldId="650"/>
        </pc:sldMkLst>
      </pc:sldChg>
      <pc:sldChg chg="del">
        <pc:chgData name="Lindsey Goodlow" userId="e64eb041-c3b7-4537-b144-24ab5979b462" providerId="ADAL" clId="{7D0BA3DD-4C2D-4591-A54D-AB50D38382E0}" dt="2021-12-28T21:04:46.627" v="7704" actId="47"/>
        <pc:sldMkLst>
          <pc:docMk/>
          <pc:sldMk cId="3312500862" sldId="651"/>
        </pc:sldMkLst>
      </pc:sldChg>
      <pc:sldChg chg="del">
        <pc:chgData name="Lindsey Goodlow" userId="e64eb041-c3b7-4537-b144-24ab5979b462" providerId="ADAL" clId="{7D0BA3DD-4C2D-4591-A54D-AB50D38382E0}" dt="2021-12-28T21:04:46.627" v="7704" actId="47"/>
        <pc:sldMkLst>
          <pc:docMk/>
          <pc:sldMk cId="2296204229" sldId="652"/>
        </pc:sldMkLst>
      </pc:sldChg>
      <pc:sldChg chg="del">
        <pc:chgData name="Lindsey Goodlow" userId="e64eb041-c3b7-4537-b144-24ab5979b462" providerId="ADAL" clId="{7D0BA3DD-4C2D-4591-A54D-AB50D38382E0}" dt="2021-12-28T21:04:46.627" v="7704" actId="47"/>
        <pc:sldMkLst>
          <pc:docMk/>
          <pc:sldMk cId="1151779587" sldId="653"/>
        </pc:sldMkLst>
      </pc:sldChg>
      <pc:sldChg chg="del">
        <pc:chgData name="Lindsey Goodlow" userId="e64eb041-c3b7-4537-b144-24ab5979b462" providerId="ADAL" clId="{7D0BA3DD-4C2D-4591-A54D-AB50D38382E0}" dt="2021-12-28T21:04:46.627" v="7704" actId="47"/>
        <pc:sldMkLst>
          <pc:docMk/>
          <pc:sldMk cId="3023979176" sldId="654"/>
        </pc:sldMkLst>
      </pc:sldChg>
      <pc:sldChg chg="del">
        <pc:chgData name="Lindsey Goodlow" userId="e64eb041-c3b7-4537-b144-24ab5979b462" providerId="ADAL" clId="{7D0BA3DD-4C2D-4591-A54D-AB50D38382E0}" dt="2021-12-28T21:04:46.627" v="7704" actId="47"/>
        <pc:sldMkLst>
          <pc:docMk/>
          <pc:sldMk cId="3657040823" sldId="655"/>
        </pc:sldMkLst>
      </pc:sldChg>
      <pc:sldChg chg="del">
        <pc:chgData name="Lindsey Goodlow" userId="e64eb041-c3b7-4537-b144-24ab5979b462" providerId="ADAL" clId="{7D0BA3DD-4C2D-4591-A54D-AB50D38382E0}" dt="2021-12-28T21:04:46.627" v="7704" actId="47"/>
        <pc:sldMkLst>
          <pc:docMk/>
          <pc:sldMk cId="3069275764" sldId="656"/>
        </pc:sldMkLst>
      </pc:sldChg>
      <pc:sldChg chg="del">
        <pc:chgData name="Lindsey Goodlow" userId="e64eb041-c3b7-4537-b144-24ab5979b462" providerId="ADAL" clId="{7D0BA3DD-4C2D-4591-A54D-AB50D38382E0}" dt="2021-12-28T21:04:46.627" v="7704" actId="47"/>
        <pc:sldMkLst>
          <pc:docMk/>
          <pc:sldMk cId="3721031411" sldId="657"/>
        </pc:sldMkLst>
      </pc:sldChg>
      <pc:sldChg chg="del">
        <pc:chgData name="Lindsey Goodlow" userId="e64eb041-c3b7-4537-b144-24ab5979b462" providerId="ADAL" clId="{7D0BA3DD-4C2D-4591-A54D-AB50D38382E0}" dt="2021-12-28T21:04:46.627" v="7704" actId="47"/>
        <pc:sldMkLst>
          <pc:docMk/>
          <pc:sldMk cId="3745628472" sldId="658"/>
        </pc:sldMkLst>
      </pc:sldChg>
      <pc:sldChg chg="del">
        <pc:chgData name="Lindsey Goodlow" userId="e64eb041-c3b7-4537-b144-24ab5979b462" providerId="ADAL" clId="{7D0BA3DD-4C2D-4591-A54D-AB50D38382E0}" dt="2021-12-28T21:04:46.627" v="7704" actId="47"/>
        <pc:sldMkLst>
          <pc:docMk/>
          <pc:sldMk cId="81693109" sldId="659"/>
        </pc:sldMkLst>
      </pc:sldChg>
      <pc:sldChg chg="addSp modSp add mod">
        <pc:chgData name="Lindsey Goodlow" userId="e64eb041-c3b7-4537-b144-24ab5979b462" providerId="ADAL" clId="{7D0BA3DD-4C2D-4591-A54D-AB50D38382E0}" dt="2021-12-21T19:07:38.301" v="1980" actId="12"/>
        <pc:sldMkLst>
          <pc:docMk/>
          <pc:sldMk cId="568187617" sldId="660"/>
        </pc:sldMkLst>
        <pc:spChg chg="mod">
          <ac:chgData name="Lindsey Goodlow" userId="e64eb041-c3b7-4537-b144-24ab5979b462" providerId="ADAL" clId="{7D0BA3DD-4C2D-4591-A54D-AB50D38382E0}" dt="2021-12-21T19:07:38.301" v="1980" actId="12"/>
          <ac:spMkLst>
            <pc:docMk/>
            <pc:sldMk cId="568187617" sldId="660"/>
            <ac:spMk id="3" creationId="{3EA1264F-F7EF-40BE-86F9-02CD31129499}"/>
          </ac:spMkLst>
        </pc:spChg>
        <pc:spChg chg="add mod">
          <ac:chgData name="Lindsey Goodlow" userId="e64eb041-c3b7-4537-b144-24ab5979b462" providerId="ADAL" clId="{7D0BA3DD-4C2D-4591-A54D-AB50D38382E0}" dt="2021-12-21T18:51:09.860" v="1168" actId="1076"/>
          <ac:spMkLst>
            <pc:docMk/>
            <pc:sldMk cId="568187617" sldId="660"/>
            <ac:spMk id="7" creationId="{0412BBD7-5BEE-4F6A-A393-E4BD39FC7E06}"/>
          </ac:spMkLst>
        </pc:spChg>
        <pc:spChg chg="add mod">
          <ac:chgData name="Lindsey Goodlow" userId="e64eb041-c3b7-4537-b144-24ab5979b462" providerId="ADAL" clId="{7D0BA3DD-4C2D-4591-A54D-AB50D38382E0}" dt="2021-12-21T18:50:57.669" v="1166" actId="1582"/>
          <ac:spMkLst>
            <pc:docMk/>
            <pc:sldMk cId="568187617" sldId="660"/>
            <ac:spMk id="8" creationId="{E7124613-D592-469C-B364-8CD08BC34E4F}"/>
          </ac:spMkLst>
        </pc:spChg>
        <pc:picChg chg="add mod">
          <ac:chgData name="Lindsey Goodlow" userId="e64eb041-c3b7-4537-b144-24ab5979b462" providerId="ADAL" clId="{7D0BA3DD-4C2D-4591-A54D-AB50D38382E0}" dt="2021-12-21T18:49:41.075" v="1118" actId="14100"/>
          <ac:picMkLst>
            <pc:docMk/>
            <pc:sldMk cId="568187617" sldId="660"/>
            <ac:picMk id="4" creationId="{7FE683FA-4CBA-474C-8F98-4D75C1B53093}"/>
          </ac:picMkLst>
        </pc:picChg>
        <pc:picChg chg="add mod">
          <ac:chgData name="Lindsey Goodlow" userId="e64eb041-c3b7-4537-b144-24ab5979b462" providerId="ADAL" clId="{7D0BA3DD-4C2D-4591-A54D-AB50D38382E0}" dt="2021-12-21T18:49:59.803" v="1120" actId="1076"/>
          <ac:picMkLst>
            <pc:docMk/>
            <pc:sldMk cId="568187617" sldId="660"/>
            <ac:picMk id="6" creationId="{0282183C-BD00-4BD7-A652-778EFE5457F9}"/>
          </ac:picMkLst>
        </pc:picChg>
      </pc:sldChg>
      <pc:sldChg chg="addSp delSp modSp add mod">
        <pc:chgData name="Lindsey Goodlow" userId="e64eb041-c3b7-4537-b144-24ab5979b462" providerId="ADAL" clId="{7D0BA3DD-4C2D-4591-A54D-AB50D38382E0}" dt="2021-12-22T16:13:33.835" v="7364" actId="1582"/>
        <pc:sldMkLst>
          <pc:docMk/>
          <pc:sldMk cId="670275119" sldId="661"/>
        </pc:sldMkLst>
        <pc:spChg chg="mod">
          <ac:chgData name="Lindsey Goodlow" userId="e64eb041-c3b7-4537-b144-24ab5979b462" providerId="ADAL" clId="{7D0BA3DD-4C2D-4591-A54D-AB50D38382E0}" dt="2021-12-21T19:35:52.941" v="2071"/>
          <ac:spMkLst>
            <pc:docMk/>
            <pc:sldMk cId="670275119" sldId="661"/>
            <ac:spMk id="2" creationId="{DFE1D9F5-2159-40F3-877E-6B3D62D6A8D5}"/>
          </ac:spMkLst>
        </pc:spChg>
        <pc:spChg chg="mod">
          <ac:chgData name="Lindsey Goodlow" userId="e64eb041-c3b7-4537-b144-24ab5979b462" providerId="ADAL" clId="{7D0BA3DD-4C2D-4591-A54D-AB50D38382E0}" dt="2021-12-21T20:39:18.812" v="6357" actId="12"/>
          <ac:spMkLst>
            <pc:docMk/>
            <pc:sldMk cId="670275119" sldId="661"/>
            <ac:spMk id="3" creationId="{3EA1264F-F7EF-40BE-86F9-02CD31129499}"/>
          </ac:spMkLst>
        </pc:spChg>
        <pc:spChg chg="add mod">
          <ac:chgData name="Lindsey Goodlow" userId="e64eb041-c3b7-4537-b144-24ab5979b462" providerId="ADAL" clId="{7D0BA3DD-4C2D-4591-A54D-AB50D38382E0}" dt="2021-12-22T16:13:21.426" v="7360" actId="1582"/>
          <ac:spMkLst>
            <pc:docMk/>
            <pc:sldMk cId="670275119" sldId="661"/>
            <ac:spMk id="10" creationId="{1AAC0BD6-35A2-4FCC-A36D-D4DF1533A1D1}"/>
          </ac:spMkLst>
        </pc:spChg>
        <pc:spChg chg="add mod">
          <ac:chgData name="Lindsey Goodlow" userId="e64eb041-c3b7-4537-b144-24ab5979b462" providerId="ADAL" clId="{7D0BA3DD-4C2D-4591-A54D-AB50D38382E0}" dt="2021-12-22T16:13:33.835" v="7364" actId="1582"/>
          <ac:spMkLst>
            <pc:docMk/>
            <pc:sldMk cId="670275119" sldId="661"/>
            <ac:spMk id="11" creationId="{D58EDB71-B6C6-46F5-9B62-F87B894D92DD}"/>
          </ac:spMkLst>
        </pc:spChg>
        <pc:picChg chg="add del mod">
          <ac:chgData name="Lindsey Goodlow" userId="e64eb041-c3b7-4537-b144-24ab5979b462" providerId="ADAL" clId="{7D0BA3DD-4C2D-4591-A54D-AB50D38382E0}" dt="2021-12-21T19:09:42.456" v="1994" actId="478"/>
          <ac:picMkLst>
            <pc:docMk/>
            <pc:sldMk cId="670275119" sldId="661"/>
            <ac:picMk id="5" creationId="{FC6F405A-F3D0-45DD-A692-78C6B9B36B15}"/>
          </ac:picMkLst>
        </pc:picChg>
        <pc:picChg chg="add del mod">
          <ac:chgData name="Lindsey Goodlow" userId="e64eb041-c3b7-4537-b144-24ab5979b462" providerId="ADAL" clId="{7D0BA3DD-4C2D-4591-A54D-AB50D38382E0}" dt="2021-12-21T19:35:41.682" v="2070" actId="478"/>
          <ac:picMkLst>
            <pc:docMk/>
            <pc:sldMk cId="670275119" sldId="661"/>
            <ac:picMk id="7" creationId="{005AFB42-05D6-4CA5-9326-43AE31EC7B2F}"/>
          </ac:picMkLst>
        </pc:picChg>
        <pc:picChg chg="add mod">
          <ac:chgData name="Lindsey Goodlow" userId="e64eb041-c3b7-4537-b144-24ab5979b462" providerId="ADAL" clId="{7D0BA3DD-4C2D-4591-A54D-AB50D38382E0}" dt="2021-12-22T16:13:08.709" v="7356" actId="14100"/>
          <ac:picMkLst>
            <pc:docMk/>
            <pc:sldMk cId="670275119" sldId="661"/>
            <ac:picMk id="9" creationId="{5F0A9CD3-EC6A-4D7B-BDDA-A14E382F2E98}"/>
          </ac:picMkLst>
        </pc:picChg>
      </pc:sldChg>
      <pc:sldChg chg="addSp modSp add mod">
        <pc:chgData name="Lindsey Goodlow" userId="e64eb041-c3b7-4537-b144-24ab5979b462" providerId="ADAL" clId="{7D0BA3DD-4C2D-4591-A54D-AB50D38382E0}" dt="2021-12-30T13:26:29.494" v="8238" actId="20577"/>
        <pc:sldMkLst>
          <pc:docMk/>
          <pc:sldMk cId="3415496024" sldId="662"/>
        </pc:sldMkLst>
        <pc:spChg chg="mod">
          <ac:chgData name="Lindsey Goodlow" userId="e64eb041-c3b7-4537-b144-24ab5979b462" providerId="ADAL" clId="{7D0BA3DD-4C2D-4591-A54D-AB50D38382E0}" dt="2021-12-22T19:21:49.564" v="7613" actId="20577"/>
          <ac:spMkLst>
            <pc:docMk/>
            <pc:sldMk cId="3415496024" sldId="662"/>
            <ac:spMk id="2" creationId="{DFE1D9F5-2159-40F3-877E-6B3D62D6A8D5}"/>
          </ac:spMkLst>
        </pc:spChg>
        <pc:spChg chg="mod">
          <ac:chgData name="Lindsey Goodlow" userId="e64eb041-c3b7-4537-b144-24ab5979b462" providerId="ADAL" clId="{7D0BA3DD-4C2D-4591-A54D-AB50D38382E0}" dt="2021-12-30T13:26:29.494" v="8238" actId="20577"/>
          <ac:spMkLst>
            <pc:docMk/>
            <pc:sldMk cId="3415496024" sldId="662"/>
            <ac:spMk id="3" creationId="{3EA1264F-F7EF-40BE-86F9-02CD31129499}"/>
          </ac:spMkLst>
        </pc:spChg>
        <pc:spChg chg="add mod">
          <ac:chgData name="Lindsey Goodlow" userId="e64eb041-c3b7-4537-b144-24ab5979b462" providerId="ADAL" clId="{7D0BA3DD-4C2D-4591-A54D-AB50D38382E0}" dt="2021-12-29T20:56:36.035" v="8068" actId="14100"/>
          <ac:spMkLst>
            <pc:docMk/>
            <pc:sldMk cId="3415496024" sldId="662"/>
            <ac:spMk id="5" creationId="{AC4E8E57-FCA5-4600-8C53-FD311D0D3BAC}"/>
          </ac:spMkLst>
        </pc:spChg>
        <pc:spChg chg="add mod">
          <ac:chgData name="Lindsey Goodlow" userId="e64eb041-c3b7-4537-b144-24ab5979b462" providerId="ADAL" clId="{7D0BA3DD-4C2D-4591-A54D-AB50D38382E0}" dt="2021-12-29T20:55:57.727" v="8061" actId="1582"/>
          <ac:spMkLst>
            <pc:docMk/>
            <pc:sldMk cId="3415496024" sldId="662"/>
            <ac:spMk id="6" creationId="{4B5FD137-B925-4E37-A9E2-1B8F503535CA}"/>
          </ac:spMkLst>
        </pc:spChg>
        <pc:spChg chg="add mod">
          <ac:chgData name="Lindsey Goodlow" userId="e64eb041-c3b7-4537-b144-24ab5979b462" providerId="ADAL" clId="{7D0BA3DD-4C2D-4591-A54D-AB50D38382E0}" dt="2021-12-29T20:56:44.951" v="8069" actId="14100"/>
          <ac:spMkLst>
            <pc:docMk/>
            <pc:sldMk cId="3415496024" sldId="662"/>
            <ac:spMk id="7" creationId="{DBF4A434-5689-4D30-AC43-15E92234B85B}"/>
          </ac:spMkLst>
        </pc:spChg>
        <pc:picChg chg="add mod">
          <ac:chgData name="Lindsey Goodlow" userId="e64eb041-c3b7-4537-b144-24ab5979b462" providerId="ADAL" clId="{7D0BA3DD-4C2D-4591-A54D-AB50D38382E0}" dt="2021-12-29T20:54:52.406" v="7977"/>
          <ac:picMkLst>
            <pc:docMk/>
            <pc:sldMk cId="3415496024" sldId="662"/>
            <ac:picMk id="4" creationId="{B9726252-A8F3-4253-86DB-49817516D324}"/>
          </ac:picMkLst>
        </pc:picChg>
      </pc:sldChg>
      <pc:sldChg chg="addSp delSp modSp add mod">
        <pc:chgData name="Lindsey Goodlow" userId="e64eb041-c3b7-4537-b144-24ab5979b462" providerId="ADAL" clId="{7D0BA3DD-4C2D-4591-A54D-AB50D38382E0}" dt="2021-12-21T19:07:22.498" v="1977" actId="12"/>
        <pc:sldMkLst>
          <pc:docMk/>
          <pc:sldMk cId="1537110902" sldId="663"/>
        </pc:sldMkLst>
        <pc:spChg chg="mod">
          <ac:chgData name="Lindsey Goodlow" userId="e64eb041-c3b7-4537-b144-24ab5979b462" providerId="ADAL" clId="{7D0BA3DD-4C2D-4591-A54D-AB50D38382E0}" dt="2021-12-21T19:07:22.498" v="1977" actId="12"/>
          <ac:spMkLst>
            <pc:docMk/>
            <pc:sldMk cId="1537110902" sldId="663"/>
            <ac:spMk id="3" creationId="{3EA1264F-F7EF-40BE-86F9-02CD31129499}"/>
          </ac:spMkLst>
        </pc:spChg>
        <pc:spChg chg="add mod">
          <ac:chgData name="Lindsey Goodlow" userId="e64eb041-c3b7-4537-b144-24ab5979b462" providerId="ADAL" clId="{7D0BA3DD-4C2D-4591-A54D-AB50D38382E0}" dt="2021-12-21T18:57:11.251" v="1615" actId="1582"/>
          <ac:spMkLst>
            <pc:docMk/>
            <pc:sldMk cId="1537110902" sldId="663"/>
            <ac:spMk id="5" creationId="{861C92D1-8514-4FB0-A269-070D8B4A802F}"/>
          </ac:spMkLst>
        </pc:spChg>
        <pc:spChg chg="del">
          <ac:chgData name="Lindsey Goodlow" userId="e64eb041-c3b7-4537-b144-24ab5979b462" providerId="ADAL" clId="{7D0BA3DD-4C2D-4591-A54D-AB50D38382E0}" dt="2021-12-21T18:56:53.690" v="1611" actId="478"/>
          <ac:spMkLst>
            <pc:docMk/>
            <pc:sldMk cId="1537110902" sldId="663"/>
            <ac:spMk id="7" creationId="{0412BBD7-5BEE-4F6A-A393-E4BD39FC7E06}"/>
          </ac:spMkLst>
        </pc:spChg>
        <pc:spChg chg="del">
          <ac:chgData name="Lindsey Goodlow" userId="e64eb041-c3b7-4537-b144-24ab5979b462" providerId="ADAL" clId="{7D0BA3DD-4C2D-4591-A54D-AB50D38382E0}" dt="2021-12-21T18:56:50.325" v="1610" actId="478"/>
          <ac:spMkLst>
            <pc:docMk/>
            <pc:sldMk cId="1537110902" sldId="663"/>
            <ac:spMk id="8" creationId="{E7124613-D592-469C-B364-8CD08BC34E4F}"/>
          </ac:spMkLst>
        </pc:spChg>
        <pc:picChg chg="del">
          <ac:chgData name="Lindsey Goodlow" userId="e64eb041-c3b7-4537-b144-24ab5979b462" providerId="ADAL" clId="{7D0BA3DD-4C2D-4591-A54D-AB50D38382E0}" dt="2021-12-21T18:56:49.249" v="1609" actId="478"/>
          <ac:picMkLst>
            <pc:docMk/>
            <pc:sldMk cId="1537110902" sldId="663"/>
            <ac:picMk id="6" creationId="{0282183C-BD00-4BD7-A652-778EFE5457F9}"/>
          </ac:picMkLst>
        </pc:picChg>
      </pc:sldChg>
      <pc:sldChg chg="addSp delSp modSp add mod">
        <pc:chgData name="Lindsey Goodlow" userId="e64eb041-c3b7-4537-b144-24ab5979b462" providerId="ADAL" clId="{7D0BA3DD-4C2D-4591-A54D-AB50D38382E0}" dt="2021-12-21T19:07:27.077" v="1978" actId="12"/>
        <pc:sldMkLst>
          <pc:docMk/>
          <pc:sldMk cId="2363771061" sldId="664"/>
        </pc:sldMkLst>
        <pc:spChg chg="mod">
          <ac:chgData name="Lindsey Goodlow" userId="e64eb041-c3b7-4537-b144-24ab5979b462" providerId="ADAL" clId="{7D0BA3DD-4C2D-4591-A54D-AB50D38382E0}" dt="2021-12-21T19:07:27.077" v="1978" actId="12"/>
          <ac:spMkLst>
            <pc:docMk/>
            <pc:sldMk cId="2363771061" sldId="664"/>
            <ac:spMk id="3" creationId="{3EA1264F-F7EF-40BE-86F9-02CD31129499}"/>
          </ac:spMkLst>
        </pc:spChg>
        <pc:spChg chg="add mod">
          <ac:chgData name="Lindsey Goodlow" userId="e64eb041-c3b7-4537-b144-24ab5979b462" providerId="ADAL" clId="{7D0BA3DD-4C2D-4591-A54D-AB50D38382E0}" dt="2021-12-21T18:54:40.498" v="1465" actId="1582"/>
          <ac:spMkLst>
            <pc:docMk/>
            <pc:sldMk cId="2363771061" sldId="664"/>
            <ac:spMk id="5" creationId="{1D6272F4-A334-4385-AEDE-D401A59182A9}"/>
          </ac:spMkLst>
        </pc:spChg>
        <pc:spChg chg="del">
          <ac:chgData name="Lindsey Goodlow" userId="e64eb041-c3b7-4537-b144-24ab5979b462" providerId="ADAL" clId="{7D0BA3DD-4C2D-4591-A54D-AB50D38382E0}" dt="2021-12-21T18:55:06.894" v="1466" actId="478"/>
          <ac:spMkLst>
            <pc:docMk/>
            <pc:sldMk cId="2363771061" sldId="664"/>
            <ac:spMk id="7" creationId="{0412BBD7-5BEE-4F6A-A393-E4BD39FC7E06}"/>
          </ac:spMkLst>
        </pc:spChg>
        <pc:spChg chg="del">
          <ac:chgData name="Lindsey Goodlow" userId="e64eb041-c3b7-4537-b144-24ab5979b462" providerId="ADAL" clId="{7D0BA3DD-4C2D-4591-A54D-AB50D38382E0}" dt="2021-12-21T18:53:18.429" v="1345" actId="478"/>
          <ac:spMkLst>
            <pc:docMk/>
            <pc:sldMk cId="2363771061" sldId="664"/>
            <ac:spMk id="8" creationId="{E7124613-D592-469C-B364-8CD08BC34E4F}"/>
          </ac:spMkLst>
        </pc:spChg>
        <pc:picChg chg="del">
          <ac:chgData name="Lindsey Goodlow" userId="e64eb041-c3b7-4537-b144-24ab5979b462" providerId="ADAL" clId="{7D0BA3DD-4C2D-4591-A54D-AB50D38382E0}" dt="2021-12-21T18:53:17.244" v="1344" actId="478"/>
          <ac:picMkLst>
            <pc:docMk/>
            <pc:sldMk cId="2363771061" sldId="664"/>
            <ac:picMk id="6" creationId="{0282183C-BD00-4BD7-A652-778EFE5457F9}"/>
          </ac:picMkLst>
        </pc:picChg>
      </pc:sldChg>
      <pc:sldChg chg="addSp delSp modSp add mod">
        <pc:chgData name="Lindsey Goodlow" userId="e64eb041-c3b7-4537-b144-24ab5979b462" providerId="ADAL" clId="{7D0BA3DD-4C2D-4591-A54D-AB50D38382E0}" dt="2021-12-21T19:07:33.116" v="1979" actId="12"/>
        <pc:sldMkLst>
          <pc:docMk/>
          <pc:sldMk cId="2120164750" sldId="665"/>
        </pc:sldMkLst>
        <pc:spChg chg="mod">
          <ac:chgData name="Lindsey Goodlow" userId="e64eb041-c3b7-4537-b144-24ab5979b462" providerId="ADAL" clId="{7D0BA3DD-4C2D-4591-A54D-AB50D38382E0}" dt="2021-12-21T19:07:33.116" v="1979" actId="12"/>
          <ac:spMkLst>
            <pc:docMk/>
            <pc:sldMk cId="2120164750" sldId="665"/>
            <ac:spMk id="3" creationId="{3EA1264F-F7EF-40BE-86F9-02CD31129499}"/>
          </ac:spMkLst>
        </pc:spChg>
        <pc:spChg chg="add mod">
          <ac:chgData name="Lindsey Goodlow" userId="e64eb041-c3b7-4537-b144-24ab5979b462" providerId="ADAL" clId="{7D0BA3DD-4C2D-4591-A54D-AB50D38382E0}" dt="2021-12-21T18:53:05.414" v="1343" actId="1582"/>
          <ac:spMkLst>
            <pc:docMk/>
            <pc:sldMk cId="2120164750" sldId="665"/>
            <ac:spMk id="5" creationId="{32609B67-C55E-448D-818E-DCBF8CD83BD2}"/>
          </ac:spMkLst>
        </pc:spChg>
        <pc:spChg chg="del">
          <ac:chgData name="Lindsey Goodlow" userId="e64eb041-c3b7-4537-b144-24ab5979b462" providerId="ADAL" clId="{7D0BA3DD-4C2D-4591-A54D-AB50D38382E0}" dt="2021-12-21T18:52:37.180" v="1321" actId="478"/>
          <ac:spMkLst>
            <pc:docMk/>
            <pc:sldMk cId="2120164750" sldId="665"/>
            <ac:spMk id="7" creationId="{0412BBD7-5BEE-4F6A-A393-E4BD39FC7E06}"/>
          </ac:spMkLst>
        </pc:spChg>
        <pc:spChg chg="del">
          <ac:chgData name="Lindsey Goodlow" userId="e64eb041-c3b7-4537-b144-24ab5979b462" providerId="ADAL" clId="{7D0BA3DD-4C2D-4591-A54D-AB50D38382E0}" dt="2021-12-21T18:52:34.957" v="1320" actId="478"/>
          <ac:spMkLst>
            <pc:docMk/>
            <pc:sldMk cId="2120164750" sldId="665"/>
            <ac:spMk id="8" creationId="{E7124613-D592-469C-B364-8CD08BC34E4F}"/>
          </ac:spMkLst>
        </pc:spChg>
        <pc:picChg chg="del">
          <ac:chgData name="Lindsey Goodlow" userId="e64eb041-c3b7-4537-b144-24ab5979b462" providerId="ADAL" clId="{7D0BA3DD-4C2D-4591-A54D-AB50D38382E0}" dt="2021-12-21T18:52:33.516" v="1319" actId="478"/>
          <ac:picMkLst>
            <pc:docMk/>
            <pc:sldMk cId="2120164750" sldId="665"/>
            <ac:picMk id="6" creationId="{0282183C-BD00-4BD7-A652-778EFE5457F9}"/>
          </ac:picMkLst>
        </pc:picChg>
      </pc:sldChg>
      <pc:sldChg chg="addSp delSp modSp add mod">
        <pc:chgData name="Lindsey Goodlow" userId="e64eb041-c3b7-4537-b144-24ab5979b462" providerId="ADAL" clId="{7D0BA3DD-4C2D-4591-A54D-AB50D38382E0}" dt="2021-12-21T19:07:17.481" v="1976" actId="12"/>
        <pc:sldMkLst>
          <pc:docMk/>
          <pc:sldMk cId="1917300745" sldId="666"/>
        </pc:sldMkLst>
        <pc:spChg chg="mod">
          <ac:chgData name="Lindsey Goodlow" userId="e64eb041-c3b7-4537-b144-24ab5979b462" providerId="ADAL" clId="{7D0BA3DD-4C2D-4591-A54D-AB50D38382E0}" dt="2021-12-21T19:07:17.481" v="1976" actId="12"/>
          <ac:spMkLst>
            <pc:docMk/>
            <pc:sldMk cId="1917300745" sldId="666"/>
            <ac:spMk id="3" creationId="{3EA1264F-F7EF-40BE-86F9-02CD31129499}"/>
          </ac:spMkLst>
        </pc:spChg>
        <pc:spChg chg="del mod">
          <ac:chgData name="Lindsey Goodlow" userId="e64eb041-c3b7-4537-b144-24ab5979b462" providerId="ADAL" clId="{7D0BA3DD-4C2D-4591-A54D-AB50D38382E0}" dt="2021-12-21T18:57:49.005" v="1654" actId="478"/>
          <ac:spMkLst>
            <pc:docMk/>
            <pc:sldMk cId="1917300745" sldId="666"/>
            <ac:spMk id="5" creationId="{861C92D1-8514-4FB0-A269-070D8B4A802F}"/>
          </ac:spMkLst>
        </pc:spChg>
        <pc:spChg chg="add mod">
          <ac:chgData name="Lindsey Goodlow" userId="e64eb041-c3b7-4537-b144-24ab5979b462" providerId="ADAL" clId="{7D0BA3DD-4C2D-4591-A54D-AB50D38382E0}" dt="2021-12-21T18:58:01.279" v="1658" actId="1582"/>
          <ac:spMkLst>
            <pc:docMk/>
            <pc:sldMk cId="1917300745" sldId="666"/>
            <ac:spMk id="6" creationId="{5EB11261-B8D5-4F88-BC8C-2A1246FA75D0}"/>
          </ac:spMkLst>
        </pc:spChg>
      </pc:sldChg>
      <pc:sldChg chg="addSp delSp modSp add mod">
        <pc:chgData name="Lindsey Goodlow" userId="e64eb041-c3b7-4537-b144-24ab5979b462" providerId="ADAL" clId="{7D0BA3DD-4C2D-4591-A54D-AB50D38382E0}" dt="2021-12-21T19:07:12.625" v="1975" actId="12"/>
        <pc:sldMkLst>
          <pc:docMk/>
          <pc:sldMk cId="3513142828" sldId="667"/>
        </pc:sldMkLst>
        <pc:spChg chg="mod">
          <ac:chgData name="Lindsey Goodlow" userId="e64eb041-c3b7-4537-b144-24ab5979b462" providerId="ADAL" clId="{7D0BA3DD-4C2D-4591-A54D-AB50D38382E0}" dt="2021-12-21T19:07:12.625" v="1975" actId="12"/>
          <ac:spMkLst>
            <pc:docMk/>
            <pc:sldMk cId="3513142828" sldId="667"/>
            <ac:spMk id="3" creationId="{3EA1264F-F7EF-40BE-86F9-02CD31129499}"/>
          </ac:spMkLst>
        </pc:spChg>
        <pc:spChg chg="add del">
          <ac:chgData name="Lindsey Goodlow" userId="e64eb041-c3b7-4537-b144-24ab5979b462" providerId="ADAL" clId="{7D0BA3DD-4C2D-4591-A54D-AB50D38382E0}" dt="2021-12-21T19:00:18.893" v="1834" actId="478"/>
          <ac:spMkLst>
            <pc:docMk/>
            <pc:sldMk cId="3513142828" sldId="667"/>
            <ac:spMk id="5" creationId="{85CD9E11-3986-462F-80A3-D97E7F9DE8E7}"/>
          </ac:spMkLst>
        </pc:spChg>
        <pc:spChg chg="del">
          <ac:chgData name="Lindsey Goodlow" userId="e64eb041-c3b7-4537-b144-24ab5979b462" providerId="ADAL" clId="{7D0BA3DD-4C2D-4591-A54D-AB50D38382E0}" dt="2021-12-21T18:59:54.764" v="1832" actId="478"/>
          <ac:spMkLst>
            <pc:docMk/>
            <pc:sldMk cId="3513142828" sldId="667"/>
            <ac:spMk id="6" creationId="{5EB11261-B8D5-4F88-BC8C-2A1246FA75D0}"/>
          </ac:spMkLst>
        </pc:spChg>
        <pc:spChg chg="add mod">
          <ac:chgData name="Lindsey Goodlow" userId="e64eb041-c3b7-4537-b144-24ab5979b462" providerId="ADAL" clId="{7D0BA3DD-4C2D-4591-A54D-AB50D38382E0}" dt="2021-12-21T19:01:20.215" v="1849" actId="1076"/>
          <ac:spMkLst>
            <pc:docMk/>
            <pc:sldMk cId="3513142828" sldId="667"/>
            <ac:spMk id="7" creationId="{92AC3AB4-FFAA-4877-81D8-DEC55B13DA3B}"/>
          </ac:spMkLst>
        </pc:spChg>
        <pc:picChg chg="mod">
          <ac:chgData name="Lindsey Goodlow" userId="e64eb041-c3b7-4537-b144-24ab5979b462" providerId="ADAL" clId="{7D0BA3DD-4C2D-4591-A54D-AB50D38382E0}" dt="2021-12-21T19:00:32.065" v="1836" actId="14100"/>
          <ac:picMkLst>
            <pc:docMk/>
            <pc:sldMk cId="3513142828" sldId="667"/>
            <ac:picMk id="4" creationId="{7FE683FA-4CBA-474C-8F98-4D75C1B53093}"/>
          </ac:picMkLst>
        </pc:picChg>
      </pc:sldChg>
      <pc:sldChg chg="addSp delSp modSp add mod">
        <pc:chgData name="Lindsey Goodlow" userId="e64eb041-c3b7-4537-b144-24ab5979b462" providerId="ADAL" clId="{7D0BA3DD-4C2D-4591-A54D-AB50D38382E0}" dt="2021-12-21T19:33:47.289" v="2069" actId="1582"/>
        <pc:sldMkLst>
          <pc:docMk/>
          <pc:sldMk cId="3688071687" sldId="668"/>
        </pc:sldMkLst>
        <pc:spChg chg="mod">
          <ac:chgData name="Lindsey Goodlow" userId="e64eb041-c3b7-4537-b144-24ab5979b462" providerId="ADAL" clId="{7D0BA3DD-4C2D-4591-A54D-AB50D38382E0}" dt="2021-12-21T19:06:23.932" v="1930" actId="20577"/>
          <ac:spMkLst>
            <pc:docMk/>
            <pc:sldMk cId="3688071687" sldId="668"/>
            <ac:spMk id="2" creationId="{DFE1D9F5-2159-40F3-877E-6B3D62D6A8D5}"/>
          </ac:spMkLst>
        </pc:spChg>
        <pc:spChg chg="mod">
          <ac:chgData name="Lindsey Goodlow" userId="e64eb041-c3b7-4537-b144-24ab5979b462" providerId="ADAL" clId="{7D0BA3DD-4C2D-4591-A54D-AB50D38382E0}" dt="2021-12-21T19:32:43.275" v="2059" actId="207"/>
          <ac:spMkLst>
            <pc:docMk/>
            <pc:sldMk cId="3688071687" sldId="668"/>
            <ac:spMk id="3" creationId="{3EA1264F-F7EF-40BE-86F9-02CD31129499}"/>
          </ac:spMkLst>
        </pc:spChg>
        <pc:spChg chg="add mod">
          <ac:chgData name="Lindsey Goodlow" userId="e64eb041-c3b7-4537-b144-24ab5979b462" providerId="ADAL" clId="{7D0BA3DD-4C2D-4591-A54D-AB50D38382E0}" dt="2021-12-21T19:32:23.457" v="2027" actId="1076"/>
          <ac:spMkLst>
            <pc:docMk/>
            <pc:sldMk cId="3688071687" sldId="668"/>
            <ac:spMk id="5" creationId="{5ACE7B8A-D73A-433D-862F-46F7D81629B8}"/>
          </ac:spMkLst>
        </pc:spChg>
        <pc:spChg chg="add mod">
          <ac:chgData name="Lindsey Goodlow" userId="e64eb041-c3b7-4537-b144-24ab5979b462" providerId="ADAL" clId="{7D0BA3DD-4C2D-4591-A54D-AB50D38382E0}" dt="2021-12-21T19:33:21.231" v="2065" actId="208"/>
          <ac:spMkLst>
            <pc:docMk/>
            <pc:sldMk cId="3688071687" sldId="668"/>
            <ac:spMk id="6" creationId="{4AFBE09D-BFF0-4A4E-8A0A-0672035172D9}"/>
          </ac:spMkLst>
        </pc:spChg>
        <pc:spChg chg="del">
          <ac:chgData name="Lindsey Goodlow" userId="e64eb041-c3b7-4537-b144-24ab5979b462" providerId="ADAL" clId="{7D0BA3DD-4C2D-4591-A54D-AB50D38382E0}" dt="2021-12-21T19:08:08.851" v="1982" actId="478"/>
          <ac:spMkLst>
            <pc:docMk/>
            <pc:sldMk cId="3688071687" sldId="668"/>
            <ac:spMk id="7" creationId="{92AC3AB4-FFAA-4877-81D8-DEC55B13DA3B}"/>
          </ac:spMkLst>
        </pc:spChg>
        <pc:spChg chg="add mod">
          <ac:chgData name="Lindsey Goodlow" userId="e64eb041-c3b7-4537-b144-24ab5979b462" providerId="ADAL" clId="{7D0BA3DD-4C2D-4591-A54D-AB50D38382E0}" dt="2021-12-21T19:33:47.289" v="2069" actId="1582"/>
          <ac:spMkLst>
            <pc:docMk/>
            <pc:sldMk cId="3688071687" sldId="668"/>
            <ac:spMk id="9" creationId="{824D6165-7277-4BFC-BA52-B3FC1E8138A3}"/>
          </ac:spMkLst>
        </pc:spChg>
        <pc:picChg chg="mod">
          <ac:chgData name="Lindsey Goodlow" userId="e64eb041-c3b7-4537-b144-24ab5979b462" providerId="ADAL" clId="{7D0BA3DD-4C2D-4591-A54D-AB50D38382E0}" dt="2021-12-21T19:32:20.229" v="2026" actId="1076"/>
          <ac:picMkLst>
            <pc:docMk/>
            <pc:sldMk cId="3688071687" sldId="668"/>
            <ac:picMk id="4" creationId="{7FE683FA-4CBA-474C-8F98-4D75C1B53093}"/>
          </ac:picMkLst>
        </pc:picChg>
        <pc:picChg chg="add mod">
          <ac:chgData name="Lindsey Goodlow" userId="e64eb041-c3b7-4537-b144-24ab5979b462" providerId="ADAL" clId="{7D0BA3DD-4C2D-4591-A54D-AB50D38382E0}" dt="2021-12-21T19:32:57.762" v="2061" actId="1076"/>
          <ac:picMkLst>
            <pc:docMk/>
            <pc:sldMk cId="3688071687" sldId="668"/>
            <ac:picMk id="8" creationId="{821D8B84-6C61-4BBA-AD2C-71F58BD22CDE}"/>
          </ac:picMkLst>
        </pc:picChg>
      </pc:sldChg>
      <pc:sldChg chg="addSp modSp add mod">
        <pc:chgData name="Lindsey Goodlow" userId="e64eb041-c3b7-4537-b144-24ab5979b462" providerId="ADAL" clId="{7D0BA3DD-4C2D-4591-A54D-AB50D38382E0}" dt="2021-12-22T16:14:34.569" v="7373" actId="1582"/>
        <pc:sldMkLst>
          <pc:docMk/>
          <pc:sldMk cId="2735035849" sldId="669"/>
        </pc:sldMkLst>
        <pc:spChg chg="mod">
          <ac:chgData name="Lindsey Goodlow" userId="e64eb041-c3b7-4537-b144-24ab5979b462" providerId="ADAL" clId="{7D0BA3DD-4C2D-4591-A54D-AB50D38382E0}" dt="2021-12-21T20:39:12.472" v="6356" actId="12"/>
          <ac:spMkLst>
            <pc:docMk/>
            <pc:sldMk cId="2735035849" sldId="669"/>
            <ac:spMk id="3" creationId="{3EA1264F-F7EF-40BE-86F9-02CD31129499}"/>
          </ac:spMkLst>
        </pc:spChg>
        <pc:spChg chg="add mod">
          <ac:chgData name="Lindsey Goodlow" userId="e64eb041-c3b7-4537-b144-24ab5979b462" providerId="ADAL" clId="{7D0BA3DD-4C2D-4591-A54D-AB50D38382E0}" dt="2021-12-22T16:14:34.569" v="7373" actId="1582"/>
          <ac:spMkLst>
            <pc:docMk/>
            <pc:sldMk cId="2735035849" sldId="669"/>
            <ac:spMk id="6" creationId="{90FA8FD4-B8C4-43CE-A3FA-FDC6932FADC5}"/>
          </ac:spMkLst>
        </pc:spChg>
        <pc:picChg chg="add mod">
          <ac:chgData name="Lindsey Goodlow" userId="e64eb041-c3b7-4537-b144-24ab5979b462" providerId="ADAL" clId="{7D0BA3DD-4C2D-4591-A54D-AB50D38382E0}" dt="2021-12-22T16:14:18.487" v="7369" actId="14100"/>
          <ac:picMkLst>
            <pc:docMk/>
            <pc:sldMk cId="2735035849" sldId="669"/>
            <ac:picMk id="5" creationId="{C2802569-4B92-4E11-9412-6E1E6B7F37F4}"/>
          </ac:picMkLst>
        </pc:picChg>
      </pc:sldChg>
      <pc:sldChg chg="addSp modSp add mod">
        <pc:chgData name="Lindsey Goodlow" userId="e64eb041-c3b7-4537-b144-24ab5979b462" providerId="ADAL" clId="{7D0BA3DD-4C2D-4591-A54D-AB50D38382E0}" dt="2021-12-22T16:16:17.422" v="7385" actId="1582"/>
        <pc:sldMkLst>
          <pc:docMk/>
          <pc:sldMk cId="2537820343" sldId="670"/>
        </pc:sldMkLst>
        <pc:spChg chg="mod">
          <ac:chgData name="Lindsey Goodlow" userId="e64eb041-c3b7-4537-b144-24ab5979b462" providerId="ADAL" clId="{7D0BA3DD-4C2D-4591-A54D-AB50D38382E0}" dt="2021-12-21T20:39:05.837" v="6355" actId="207"/>
          <ac:spMkLst>
            <pc:docMk/>
            <pc:sldMk cId="2537820343" sldId="670"/>
            <ac:spMk id="3" creationId="{3EA1264F-F7EF-40BE-86F9-02CD31129499}"/>
          </ac:spMkLst>
        </pc:spChg>
        <pc:spChg chg="add mod">
          <ac:chgData name="Lindsey Goodlow" userId="e64eb041-c3b7-4537-b144-24ab5979b462" providerId="ADAL" clId="{7D0BA3DD-4C2D-4591-A54D-AB50D38382E0}" dt="2021-12-22T16:15:57.229" v="7381" actId="1582"/>
          <ac:spMkLst>
            <pc:docMk/>
            <pc:sldMk cId="2537820343" sldId="670"/>
            <ac:spMk id="6" creationId="{CDC4E977-8026-478E-BCDB-D98CCB13E733}"/>
          </ac:spMkLst>
        </pc:spChg>
        <pc:spChg chg="add mod">
          <ac:chgData name="Lindsey Goodlow" userId="e64eb041-c3b7-4537-b144-24ab5979b462" providerId="ADAL" clId="{7D0BA3DD-4C2D-4591-A54D-AB50D38382E0}" dt="2021-12-22T16:16:17.422" v="7385" actId="1582"/>
          <ac:spMkLst>
            <pc:docMk/>
            <pc:sldMk cId="2537820343" sldId="670"/>
            <ac:spMk id="7" creationId="{5CC49B91-F77F-441F-9972-D31DCE5AC4BA}"/>
          </ac:spMkLst>
        </pc:spChg>
        <pc:picChg chg="add mod">
          <ac:chgData name="Lindsey Goodlow" userId="e64eb041-c3b7-4537-b144-24ab5979b462" providerId="ADAL" clId="{7D0BA3DD-4C2D-4591-A54D-AB50D38382E0}" dt="2021-12-22T16:15:22.204" v="7377" actId="14100"/>
          <ac:picMkLst>
            <pc:docMk/>
            <pc:sldMk cId="2537820343" sldId="670"/>
            <ac:picMk id="5" creationId="{12CAA75B-5790-45D8-86E3-FE754B721A54}"/>
          </ac:picMkLst>
        </pc:picChg>
      </pc:sldChg>
      <pc:sldChg chg="addSp modSp add mod">
        <pc:chgData name="Lindsey Goodlow" userId="e64eb041-c3b7-4537-b144-24ab5979b462" providerId="ADAL" clId="{7D0BA3DD-4C2D-4591-A54D-AB50D38382E0}" dt="2021-12-22T16:17:27.460" v="7397" actId="1582"/>
        <pc:sldMkLst>
          <pc:docMk/>
          <pc:sldMk cId="2698179110" sldId="671"/>
        </pc:sldMkLst>
        <pc:spChg chg="mod">
          <ac:chgData name="Lindsey Goodlow" userId="e64eb041-c3b7-4537-b144-24ab5979b462" providerId="ADAL" clId="{7D0BA3DD-4C2D-4591-A54D-AB50D38382E0}" dt="2021-12-21T20:38:50.459" v="6351" actId="12"/>
          <ac:spMkLst>
            <pc:docMk/>
            <pc:sldMk cId="2698179110" sldId="671"/>
            <ac:spMk id="3" creationId="{3EA1264F-F7EF-40BE-86F9-02CD31129499}"/>
          </ac:spMkLst>
        </pc:spChg>
        <pc:spChg chg="add mod">
          <ac:chgData name="Lindsey Goodlow" userId="e64eb041-c3b7-4537-b144-24ab5979b462" providerId="ADAL" clId="{7D0BA3DD-4C2D-4591-A54D-AB50D38382E0}" dt="2021-12-22T16:17:11.395" v="7393" actId="1582"/>
          <ac:spMkLst>
            <pc:docMk/>
            <pc:sldMk cId="2698179110" sldId="671"/>
            <ac:spMk id="6" creationId="{F0BBDF78-7370-469F-BC38-FA75935F9CAA}"/>
          </ac:spMkLst>
        </pc:spChg>
        <pc:spChg chg="add mod">
          <ac:chgData name="Lindsey Goodlow" userId="e64eb041-c3b7-4537-b144-24ab5979b462" providerId="ADAL" clId="{7D0BA3DD-4C2D-4591-A54D-AB50D38382E0}" dt="2021-12-22T16:17:27.460" v="7397" actId="1582"/>
          <ac:spMkLst>
            <pc:docMk/>
            <pc:sldMk cId="2698179110" sldId="671"/>
            <ac:spMk id="7" creationId="{35A64E4E-BBA9-4004-97FC-6C86E3E8368B}"/>
          </ac:spMkLst>
        </pc:spChg>
        <pc:picChg chg="add mod">
          <ac:chgData name="Lindsey Goodlow" userId="e64eb041-c3b7-4537-b144-24ab5979b462" providerId="ADAL" clId="{7D0BA3DD-4C2D-4591-A54D-AB50D38382E0}" dt="2021-12-22T16:16:52.785" v="7389" actId="14100"/>
          <ac:picMkLst>
            <pc:docMk/>
            <pc:sldMk cId="2698179110" sldId="671"/>
            <ac:picMk id="5" creationId="{C2AFD057-37E0-4FD4-9819-98975D0FCC83}"/>
          </ac:picMkLst>
        </pc:picChg>
      </pc:sldChg>
      <pc:sldChg chg="addSp modSp add mod">
        <pc:chgData name="Lindsey Goodlow" userId="e64eb041-c3b7-4537-b144-24ab5979b462" providerId="ADAL" clId="{7D0BA3DD-4C2D-4591-A54D-AB50D38382E0}" dt="2021-12-22T16:18:16.117" v="7405" actId="1582"/>
        <pc:sldMkLst>
          <pc:docMk/>
          <pc:sldMk cId="1796946939" sldId="672"/>
        </pc:sldMkLst>
        <pc:spChg chg="mod">
          <ac:chgData name="Lindsey Goodlow" userId="e64eb041-c3b7-4537-b144-24ab5979b462" providerId="ADAL" clId="{7D0BA3DD-4C2D-4591-A54D-AB50D38382E0}" dt="2021-12-21T20:38:44.603" v="6350" actId="12"/>
          <ac:spMkLst>
            <pc:docMk/>
            <pc:sldMk cId="1796946939" sldId="672"/>
            <ac:spMk id="3" creationId="{3EA1264F-F7EF-40BE-86F9-02CD31129499}"/>
          </ac:spMkLst>
        </pc:spChg>
        <pc:spChg chg="add mod">
          <ac:chgData name="Lindsey Goodlow" userId="e64eb041-c3b7-4537-b144-24ab5979b462" providerId="ADAL" clId="{7D0BA3DD-4C2D-4591-A54D-AB50D38382E0}" dt="2021-12-22T16:18:16.117" v="7405" actId="1582"/>
          <ac:spMkLst>
            <pc:docMk/>
            <pc:sldMk cId="1796946939" sldId="672"/>
            <ac:spMk id="6" creationId="{C4BC4B97-B4BF-4125-905B-12AE45DE18BB}"/>
          </ac:spMkLst>
        </pc:spChg>
        <pc:picChg chg="add mod">
          <ac:chgData name="Lindsey Goodlow" userId="e64eb041-c3b7-4537-b144-24ab5979b462" providerId="ADAL" clId="{7D0BA3DD-4C2D-4591-A54D-AB50D38382E0}" dt="2021-12-22T16:17:58.859" v="7401" actId="14100"/>
          <ac:picMkLst>
            <pc:docMk/>
            <pc:sldMk cId="1796946939" sldId="672"/>
            <ac:picMk id="5" creationId="{357007D0-172B-42D7-AEAD-ADB6F8945A69}"/>
          </ac:picMkLst>
        </pc:picChg>
      </pc:sldChg>
      <pc:sldChg chg="addSp modSp add mod">
        <pc:chgData name="Lindsey Goodlow" userId="e64eb041-c3b7-4537-b144-24ab5979b462" providerId="ADAL" clId="{7D0BA3DD-4C2D-4591-A54D-AB50D38382E0}" dt="2021-12-22T16:19:40.954" v="7421" actId="1582"/>
        <pc:sldMkLst>
          <pc:docMk/>
          <pc:sldMk cId="648637828" sldId="673"/>
        </pc:sldMkLst>
        <pc:spChg chg="mod">
          <ac:chgData name="Lindsey Goodlow" userId="e64eb041-c3b7-4537-b144-24ab5979b462" providerId="ADAL" clId="{7D0BA3DD-4C2D-4591-A54D-AB50D38382E0}" dt="2021-12-21T20:38:39.261" v="6349" actId="12"/>
          <ac:spMkLst>
            <pc:docMk/>
            <pc:sldMk cId="648637828" sldId="673"/>
            <ac:spMk id="3" creationId="{3EA1264F-F7EF-40BE-86F9-02CD31129499}"/>
          </ac:spMkLst>
        </pc:spChg>
        <pc:spChg chg="add mod">
          <ac:chgData name="Lindsey Goodlow" userId="e64eb041-c3b7-4537-b144-24ab5979b462" providerId="ADAL" clId="{7D0BA3DD-4C2D-4591-A54D-AB50D38382E0}" dt="2021-12-22T16:19:08.439" v="7413" actId="1582"/>
          <ac:spMkLst>
            <pc:docMk/>
            <pc:sldMk cId="648637828" sldId="673"/>
            <ac:spMk id="6" creationId="{7E856750-0642-4A99-97B8-81C1DE9C2609}"/>
          </ac:spMkLst>
        </pc:spChg>
        <pc:spChg chg="add mod">
          <ac:chgData name="Lindsey Goodlow" userId="e64eb041-c3b7-4537-b144-24ab5979b462" providerId="ADAL" clId="{7D0BA3DD-4C2D-4591-A54D-AB50D38382E0}" dt="2021-12-22T16:19:23.667" v="7417" actId="1582"/>
          <ac:spMkLst>
            <pc:docMk/>
            <pc:sldMk cId="648637828" sldId="673"/>
            <ac:spMk id="7" creationId="{E93E3C8B-2523-44AD-AAFB-8714044B4415}"/>
          </ac:spMkLst>
        </pc:spChg>
        <pc:spChg chg="add mod">
          <ac:chgData name="Lindsey Goodlow" userId="e64eb041-c3b7-4537-b144-24ab5979b462" providerId="ADAL" clId="{7D0BA3DD-4C2D-4591-A54D-AB50D38382E0}" dt="2021-12-22T16:19:40.954" v="7421" actId="1582"/>
          <ac:spMkLst>
            <pc:docMk/>
            <pc:sldMk cId="648637828" sldId="673"/>
            <ac:spMk id="8" creationId="{8239D03E-7E3C-45DE-B76E-72D0CFC4BAD3}"/>
          </ac:spMkLst>
        </pc:spChg>
        <pc:picChg chg="add mod">
          <ac:chgData name="Lindsey Goodlow" userId="e64eb041-c3b7-4537-b144-24ab5979b462" providerId="ADAL" clId="{7D0BA3DD-4C2D-4591-A54D-AB50D38382E0}" dt="2021-12-22T16:18:50.611" v="7409" actId="14100"/>
          <ac:picMkLst>
            <pc:docMk/>
            <pc:sldMk cId="648637828" sldId="673"/>
            <ac:picMk id="5" creationId="{00635BFA-A60E-439E-A2EE-FE9B9A97AC05}"/>
          </ac:picMkLst>
        </pc:picChg>
      </pc:sldChg>
      <pc:sldChg chg="addSp delSp modSp add mod">
        <pc:chgData name="Lindsey Goodlow" userId="e64eb041-c3b7-4537-b144-24ab5979b462" providerId="ADAL" clId="{7D0BA3DD-4C2D-4591-A54D-AB50D38382E0}" dt="2021-12-22T16:22:17.174" v="7451" actId="208"/>
        <pc:sldMkLst>
          <pc:docMk/>
          <pc:sldMk cId="2689603714" sldId="674"/>
        </pc:sldMkLst>
        <pc:spChg chg="mod">
          <ac:chgData name="Lindsey Goodlow" userId="e64eb041-c3b7-4537-b144-24ab5979b462" providerId="ADAL" clId="{7D0BA3DD-4C2D-4591-A54D-AB50D38382E0}" dt="2021-12-21T20:38:32.963" v="6348" actId="12"/>
          <ac:spMkLst>
            <pc:docMk/>
            <pc:sldMk cId="2689603714" sldId="674"/>
            <ac:spMk id="3" creationId="{3EA1264F-F7EF-40BE-86F9-02CD31129499}"/>
          </ac:spMkLst>
        </pc:spChg>
        <pc:spChg chg="add mod">
          <ac:chgData name="Lindsey Goodlow" userId="e64eb041-c3b7-4537-b144-24ab5979b462" providerId="ADAL" clId="{7D0BA3DD-4C2D-4591-A54D-AB50D38382E0}" dt="2021-12-22T16:21:02.508" v="7431" actId="208"/>
          <ac:spMkLst>
            <pc:docMk/>
            <pc:sldMk cId="2689603714" sldId="674"/>
            <ac:spMk id="6" creationId="{824EA70C-28A9-40F0-BAA0-99DF8DA7B6A3}"/>
          </ac:spMkLst>
        </pc:spChg>
        <pc:spChg chg="add mod">
          <ac:chgData name="Lindsey Goodlow" userId="e64eb041-c3b7-4537-b144-24ab5979b462" providerId="ADAL" clId="{7D0BA3DD-4C2D-4591-A54D-AB50D38382E0}" dt="2021-12-22T16:21:11.781" v="7434" actId="208"/>
          <ac:spMkLst>
            <pc:docMk/>
            <pc:sldMk cId="2689603714" sldId="674"/>
            <ac:spMk id="7" creationId="{30281AD5-E3AA-474F-ABD7-155CAB1F9204}"/>
          </ac:spMkLst>
        </pc:spChg>
        <pc:spChg chg="add mod">
          <ac:chgData name="Lindsey Goodlow" userId="e64eb041-c3b7-4537-b144-24ab5979b462" providerId="ADAL" clId="{7D0BA3DD-4C2D-4591-A54D-AB50D38382E0}" dt="2021-12-22T16:21:20.533" v="7437" actId="208"/>
          <ac:spMkLst>
            <pc:docMk/>
            <pc:sldMk cId="2689603714" sldId="674"/>
            <ac:spMk id="8" creationId="{D36B630D-B54D-44DF-89DE-1DAFCAFCD8A2}"/>
          </ac:spMkLst>
        </pc:spChg>
        <pc:spChg chg="add del">
          <ac:chgData name="Lindsey Goodlow" userId="e64eb041-c3b7-4537-b144-24ab5979b462" providerId="ADAL" clId="{7D0BA3DD-4C2D-4591-A54D-AB50D38382E0}" dt="2021-12-22T16:21:33.073" v="7439" actId="478"/>
          <ac:spMkLst>
            <pc:docMk/>
            <pc:sldMk cId="2689603714" sldId="674"/>
            <ac:spMk id="9" creationId="{48255E09-D087-481E-B459-F497B4DF740F}"/>
          </ac:spMkLst>
        </pc:spChg>
        <pc:spChg chg="add mod">
          <ac:chgData name="Lindsey Goodlow" userId="e64eb041-c3b7-4537-b144-24ab5979b462" providerId="ADAL" clId="{7D0BA3DD-4C2D-4591-A54D-AB50D38382E0}" dt="2021-12-22T16:21:42.562" v="7442" actId="208"/>
          <ac:spMkLst>
            <pc:docMk/>
            <pc:sldMk cId="2689603714" sldId="674"/>
            <ac:spMk id="10" creationId="{22FCB362-E5B0-4815-945A-BE28717F6819}"/>
          </ac:spMkLst>
        </pc:spChg>
        <pc:spChg chg="add mod">
          <ac:chgData name="Lindsey Goodlow" userId="e64eb041-c3b7-4537-b144-24ab5979b462" providerId="ADAL" clId="{7D0BA3DD-4C2D-4591-A54D-AB50D38382E0}" dt="2021-12-22T16:21:57.483" v="7445" actId="208"/>
          <ac:spMkLst>
            <pc:docMk/>
            <pc:sldMk cId="2689603714" sldId="674"/>
            <ac:spMk id="11" creationId="{058E869F-9231-4EDD-AD2B-993FD44886D5}"/>
          </ac:spMkLst>
        </pc:spChg>
        <pc:spChg chg="add mod">
          <ac:chgData name="Lindsey Goodlow" userId="e64eb041-c3b7-4537-b144-24ab5979b462" providerId="ADAL" clId="{7D0BA3DD-4C2D-4591-A54D-AB50D38382E0}" dt="2021-12-22T16:22:06.266" v="7448" actId="208"/>
          <ac:spMkLst>
            <pc:docMk/>
            <pc:sldMk cId="2689603714" sldId="674"/>
            <ac:spMk id="12" creationId="{EED6C4A0-0CEF-42B1-AFBD-8D5947A2A0D5}"/>
          </ac:spMkLst>
        </pc:spChg>
        <pc:spChg chg="add mod">
          <ac:chgData name="Lindsey Goodlow" userId="e64eb041-c3b7-4537-b144-24ab5979b462" providerId="ADAL" clId="{7D0BA3DD-4C2D-4591-A54D-AB50D38382E0}" dt="2021-12-22T16:22:17.174" v="7451" actId="208"/>
          <ac:spMkLst>
            <pc:docMk/>
            <pc:sldMk cId="2689603714" sldId="674"/>
            <ac:spMk id="13" creationId="{121970E5-0DC4-4B82-8063-787A4DF556B3}"/>
          </ac:spMkLst>
        </pc:spChg>
        <pc:picChg chg="add mod">
          <ac:chgData name="Lindsey Goodlow" userId="e64eb041-c3b7-4537-b144-24ab5979b462" providerId="ADAL" clId="{7D0BA3DD-4C2D-4591-A54D-AB50D38382E0}" dt="2021-12-22T16:20:28.201" v="7428" actId="14100"/>
          <ac:picMkLst>
            <pc:docMk/>
            <pc:sldMk cId="2689603714" sldId="674"/>
            <ac:picMk id="5" creationId="{9AD1A2CF-154F-43E2-B937-E7D44805A0F6}"/>
          </ac:picMkLst>
        </pc:picChg>
      </pc:sldChg>
      <pc:sldChg chg="addSp delSp modSp add mod">
        <pc:chgData name="Lindsey Goodlow" userId="e64eb041-c3b7-4537-b144-24ab5979b462" providerId="ADAL" clId="{7D0BA3DD-4C2D-4591-A54D-AB50D38382E0}" dt="2021-12-22T16:30:25.880" v="7466" actId="208"/>
        <pc:sldMkLst>
          <pc:docMk/>
          <pc:sldMk cId="1071474953" sldId="675"/>
        </pc:sldMkLst>
        <pc:spChg chg="mod">
          <ac:chgData name="Lindsey Goodlow" userId="e64eb041-c3b7-4537-b144-24ab5979b462" providerId="ADAL" clId="{7D0BA3DD-4C2D-4591-A54D-AB50D38382E0}" dt="2021-12-21T20:38:19.359" v="6346" actId="12"/>
          <ac:spMkLst>
            <pc:docMk/>
            <pc:sldMk cId="1071474953" sldId="675"/>
            <ac:spMk id="3" creationId="{3EA1264F-F7EF-40BE-86F9-02CD31129499}"/>
          </ac:spMkLst>
        </pc:spChg>
        <pc:spChg chg="add del">
          <ac:chgData name="Lindsey Goodlow" userId="e64eb041-c3b7-4537-b144-24ab5979b462" providerId="ADAL" clId="{7D0BA3DD-4C2D-4591-A54D-AB50D38382E0}" dt="2021-12-22T16:29:55.496" v="7457" actId="478"/>
          <ac:spMkLst>
            <pc:docMk/>
            <pc:sldMk cId="1071474953" sldId="675"/>
            <ac:spMk id="8" creationId="{70A08151-C91C-4A54-8A38-FDB2F176CE8B}"/>
          </ac:spMkLst>
        </pc:spChg>
        <pc:spChg chg="add mod">
          <ac:chgData name="Lindsey Goodlow" userId="e64eb041-c3b7-4537-b144-24ab5979b462" providerId="ADAL" clId="{7D0BA3DD-4C2D-4591-A54D-AB50D38382E0}" dt="2021-12-22T16:30:05.848" v="7460" actId="208"/>
          <ac:spMkLst>
            <pc:docMk/>
            <pc:sldMk cId="1071474953" sldId="675"/>
            <ac:spMk id="9" creationId="{01314929-FF6D-449E-B19E-B6D72320C19F}"/>
          </ac:spMkLst>
        </pc:spChg>
        <pc:spChg chg="add mod">
          <ac:chgData name="Lindsey Goodlow" userId="e64eb041-c3b7-4537-b144-24ab5979b462" providerId="ADAL" clId="{7D0BA3DD-4C2D-4591-A54D-AB50D38382E0}" dt="2021-12-22T16:30:15.606" v="7463" actId="208"/>
          <ac:spMkLst>
            <pc:docMk/>
            <pc:sldMk cId="1071474953" sldId="675"/>
            <ac:spMk id="10" creationId="{6AE95415-368D-4757-9D15-FCA88C9F36B2}"/>
          </ac:spMkLst>
        </pc:spChg>
        <pc:spChg chg="add mod">
          <ac:chgData name="Lindsey Goodlow" userId="e64eb041-c3b7-4537-b144-24ab5979b462" providerId="ADAL" clId="{7D0BA3DD-4C2D-4591-A54D-AB50D38382E0}" dt="2021-12-22T16:30:25.880" v="7466" actId="208"/>
          <ac:spMkLst>
            <pc:docMk/>
            <pc:sldMk cId="1071474953" sldId="675"/>
            <ac:spMk id="11" creationId="{738E7A9A-6196-4C25-B776-A22B8A2E6714}"/>
          </ac:spMkLst>
        </pc:spChg>
        <pc:picChg chg="add del">
          <ac:chgData name="Lindsey Goodlow" userId="e64eb041-c3b7-4537-b144-24ab5979b462" providerId="ADAL" clId="{7D0BA3DD-4C2D-4591-A54D-AB50D38382E0}" dt="2021-12-21T20:31:00.131" v="5664" actId="478"/>
          <ac:picMkLst>
            <pc:docMk/>
            <pc:sldMk cId="1071474953" sldId="675"/>
            <ac:picMk id="5" creationId="{70304861-8B0A-4155-AF29-4D47BF0CF986}"/>
          </ac:picMkLst>
        </pc:picChg>
        <pc:picChg chg="add mod">
          <ac:chgData name="Lindsey Goodlow" userId="e64eb041-c3b7-4537-b144-24ab5979b462" providerId="ADAL" clId="{7D0BA3DD-4C2D-4591-A54D-AB50D38382E0}" dt="2021-12-22T16:29:43.218" v="7455" actId="14100"/>
          <ac:picMkLst>
            <pc:docMk/>
            <pc:sldMk cId="1071474953" sldId="675"/>
            <ac:picMk id="7" creationId="{BB43395E-BBD1-4DAE-A4E4-B0341C72A97B}"/>
          </ac:picMkLst>
        </pc:picChg>
      </pc:sldChg>
      <pc:sldChg chg="addSp modSp add mod">
        <pc:chgData name="Lindsey Goodlow" userId="e64eb041-c3b7-4537-b144-24ab5979b462" providerId="ADAL" clId="{7D0BA3DD-4C2D-4591-A54D-AB50D38382E0}" dt="2021-12-22T16:33:16.565" v="7491" actId="14100"/>
        <pc:sldMkLst>
          <pc:docMk/>
          <pc:sldMk cId="1678003256" sldId="676"/>
        </pc:sldMkLst>
        <pc:spChg chg="mod">
          <ac:chgData name="Lindsey Goodlow" userId="e64eb041-c3b7-4537-b144-24ab5979b462" providerId="ADAL" clId="{7D0BA3DD-4C2D-4591-A54D-AB50D38382E0}" dt="2021-12-21T20:38:12.724" v="6345" actId="12"/>
          <ac:spMkLst>
            <pc:docMk/>
            <pc:sldMk cId="1678003256" sldId="676"/>
            <ac:spMk id="3" creationId="{3EA1264F-F7EF-40BE-86F9-02CD31129499}"/>
          </ac:spMkLst>
        </pc:spChg>
        <pc:spChg chg="add mod">
          <ac:chgData name="Lindsey Goodlow" userId="e64eb041-c3b7-4537-b144-24ab5979b462" providerId="ADAL" clId="{7D0BA3DD-4C2D-4591-A54D-AB50D38382E0}" dt="2021-12-22T16:31:48.535" v="7475" actId="208"/>
          <ac:spMkLst>
            <pc:docMk/>
            <pc:sldMk cId="1678003256" sldId="676"/>
            <ac:spMk id="6" creationId="{6EFF6465-E921-469D-9CA5-28360D774208}"/>
          </ac:spMkLst>
        </pc:spChg>
        <pc:spChg chg="add mod">
          <ac:chgData name="Lindsey Goodlow" userId="e64eb041-c3b7-4537-b144-24ab5979b462" providerId="ADAL" clId="{7D0BA3DD-4C2D-4591-A54D-AB50D38382E0}" dt="2021-12-22T16:32:36.224" v="7485" actId="207"/>
          <ac:spMkLst>
            <pc:docMk/>
            <pc:sldMk cId="1678003256" sldId="676"/>
            <ac:spMk id="7" creationId="{9D7F4AEB-30A4-4C59-9224-262B0DC168EF}"/>
          </ac:spMkLst>
        </pc:spChg>
        <pc:spChg chg="add mod">
          <ac:chgData name="Lindsey Goodlow" userId="e64eb041-c3b7-4537-b144-24ab5979b462" providerId="ADAL" clId="{7D0BA3DD-4C2D-4591-A54D-AB50D38382E0}" dt="2021-12-22T16:33:16.565" v="7491" actId="14100"/>
          <ac:spMkLst>
            <pc:docMk/>
            <pc:sldMk cId="1678003256" sldId="676"/>
            <ac:spMk id="8" creationId="{F4F8D114-0987-47C9-8DC6-092AF89DEC3A}"/>
          </ac:spMkLst>
        </pc:spChg>
        <pc:picChg chg="add mod">
          <ac:chgData name="Lindsey Goodlow" userId="e64eb041-c3b7-4537-b144-24ab5979b462" providerId="ADAL" clId="{7D0BA3DD-4C2D-4591-A54D-AB50D38382E0}" dt="2021-12-22T16:31:34.257" v="7472" actId="14100"/>
          <ac:picMkLst>
            <pc:docMk/>
            <pc:sldMk cId="1678003256" sldId="676"/>
            <ac:picMk id="5" creationId="{F17C2D02-A86B-43C6-8AF4-9620CA328214}"/>
          </ac:picMkLst>
        </pc:picChg>
      </pc:sldChg>
      <pc:sldChg chg="addSp modSp add mod">
        <pc:chgData name="Lindsey Goodlow" userId="e64eb041-c3b7-4537-b144-24ab5979b462" providerId="ADAL" clId="{7D0BA3DD-4C2D-4591-A54D-AB50D38382E0}" dt="2021-12-22T16:35:20.864" v="7502" actId="207"/>
        <pc:sldMkLst>
          <pc:docMk/>
          <pc:sldMk cId="196507193" sldId="677"/>
        </pc:sldMkLst>
        <pc:spChg chg="mod">
          <ac:chgData name="Lindsey Goodlow" userId="e64eb041-c3b7-4537-b144-24ab5979b462" providerId="ADAL" clId="{7D0BA3DD-4C2D-4591-A54D-AB50D38382E0}" dt="2021-12-21T20:42:17.835" v="6705" actId="207"/>
          <ac:spMkLst>
            <pc:docMk/>
            <pc:sldMk cId="196507193" sldId="677"/>
            <ac:spMk id="3" creationId="{3EA1264F-F7EF-40BE-86F9-02CD31129499}"/>
          </ac:spMkLst>
        </pc:spChg>
        <pc:spChg chg="add mod">
          <ac:chgData name="Lindsey Goodlow" userId="e64eb041-c3b7-4537-b144-24ab5979b462" providerId="ADAL" clId="{7D0BA3DD-4C2D-4591-A54D-AB50D38382E0}" dt="2021-12-22T16:34:47.272" v="7497" actId="208"/>
          <ac:spMkLst>
            <pc:docMk/>
            <pc:sldMk cId="196507193" sldId="677"/>
            <ac:spMk id="6" creationId="{7D497CA7-C283-483B-8766-B12D9F9BC064}"/>
          </ac:spMkLst>
        </pc:spChg>
        <pc:spChg chg="add mod">
          <ac:chgData name="Lindsey Goodlow" userId="e64eb041-c3b7-4537-b144-24ab5979b462" providerId="ADAL" clId="{7D0BA3DD-4C2D-4591-A54D-AB50D38382E0}" dt="2021-12-22T16:35:01.787" v="7499" actId="1076"/>
          <ac:spMkLst>
            <pc:docMk/>
            <pc:sldMk cId="196507193" sldId="677"/>
            <ac:spMk id="7" creationId="{BE0D2D48-3D58-4E70-9656-6ED2CD08A94C}"/>
          </ac:spMkLst>
        </pc:spChg>
        <pc:spChg chg="add mod">
          <ac:chgData name="Lindsey Goodlow" userId="e64eb041-c3b7-4537-b144-24ab5979b462" providerId="ADAL" clId="{7D0BA3DD-4C2D-4591-A54D-AB50D38382E0}" dt="2021-12-22T16:35:20.864" v="7502" actId="207"/>
          <ac:spMkLst>
            <pc:docMk/>
            <pc:sldMk cId="196507193" sldId="677"/>
            <ac:spMk id="8" creationId="{048765F9-CCFD-4F2B-BCC3-81F922F1CE1D}"/>
          </ac:spMkLst>
        </pc:spChg>
        <pc:picChg chg="add mod">
          <ac:chgData name="Lindsey Goodlow" userId="e64eb041-c3b7-4537-b144-24ab5979b462" providerId="ADAL" clId="{7D0BA3DD-4C2D-4591-A54D-AB50D38382E0}" dt="2021-12-22T16:34:25.719" v="7494" actId="14100"/>
          <ac:picMkLst>
            <pc:docMk/>
            <pc:sldMk cId="196507193" sldId="677"/>
            <ac:picMk id="5" creationId="{F95FCC92-9AD6-4305-9DAB-C7C151397C52}"/>
          </ac:picMkLst>
        </pc:picChg>
      </pc:sldChg>
      <pc:sldChg chg="addSp modSp add mod">
        <pc:chgData name="Lindsey Goodlow" userId="e64eb041-c3b7-4537-b144-24ab5979b462" providerId="ADAL" clId="{7D0BA3DD-4C2D-4591-A54D-AB50D38382E0}" dt="2021-12-22T16:36:52.283" v="7515" actId="14100"/>
        <pc:sldMkLst>
          <pc:docMk/>
          <pc:sldMk cId="1486156671" sldId="678"/>
        </pc:sldMkLst>
        <pc:spChg chg="mod">
          <ac:chgData name="Lindsey Goodlow" userId="e64eb041-c3b7-4537-b144-24ab5979b462" providerId="ADAL" clId="{7D0BA3DD-4C2D-4591-A54D-AB50D38382E0}" dt="2021-12-21T20:47:01.072" v="7124" actId="20577"/>
          <ac:spMkLst>
            <pc:docMk/>
            <pc:sldMk cId="1486156671" sldId="678"/>
            <ac:spMk id="3" creationId="{3EA1264F-F7EF-40BE-86F9-02CD31129499}"/>
          </ac:spMkLst>
        </pc:spChg>
        <pc:spChg chg="add mod">
          <ac:chgData name="Lindsey Goodlow" userId="e64eb041-c3b7-4537-b144-24ab5979b462" providerId="ADAL" clId="{7D0BA3DD-4C2D-4591-A54D-AB50D38382E0}" dt="2021-12-22T16:36:04.150" v="7508" actId="207"/>
          <ac:spMkLst>
            <pc:docMk/>
            <pc:sldMk cId="1486156671" sldId="678"/>
            <ac:spMk id="6" creationId="{1525BE09-5DD7-47BB-8C1A-B03D675E768D}"/>
          </ac:spMkLst>
        </pc:spChg>
        <pc:spChg chg="add mod">
          <ac:chgData name="Lindsey Goodlow" userId="e64eb041-c3b7-4537-b144-24ab5979b462" providerId="ADAL" clId="{7D0BA3DD-4C2D-4591-A54D-AB50D38382E0}" dt="2021-12-22T16:36:28.756" v="7511" actId="208"/>
          <ac:spMkLst>
            <pc:docMk/>
            <pc:sldMk cId="1486156671" sldId="678"/>
            <ac:spMk id="7" creationId="{28E7EA42-1C07-45D9-87A1-FEB5183F8708}"/>
          </ac:spMkLst>
        </pc:spChg>
        <pc:spChg chg="add mod">
          <ac:chgData name="Lindsey Goodlow" userId="e64eb041-c3b7-4537-b144-24ab5979b462" providerId="ADAL" clId="{7D0BA3DD-4C2D-4591-A54D-AB50D38382E0}" dt="2021-12-22T16:36:52.283" v="7515" actId="14100"/>
          <ac:spMkLst>
            <pc:docMk/>
            <pc:sldMk cId="1486156671" sldId="678"/>
            <ac:spMk id="8" creationId="{85D39DDB-F232-4879-A577-7B9FFA71E683}"/>
          </ac:spMkLst>
        </pc:spChg>
        <pc:picChg chg="add mod">
          <ac:chgData name="Lindsey Goodlow" userId="e64eb041-c3b7-4537-b144-24ab5979b462" providerId="ADAL" clId="{7D0BA3DD-4C2D-4591-A54D-AB50D38382E0}" dt="2021-12-22T16:35:50.597" v="7505" actId="14100"/>
          <ac:picMkLst>
            <pc:docMk/>
            <pc:sldMk cId="1486156671" sldId="678"/>
            <ac:picMk id="5" creationId="{73D09660-9F97-41BD-ABB1-A9D0FD87E4F0}"/>
          </ac:picMkLst>
        </pc:picChg>
      </pc:sldChg>
      <pc:sldChg chg="addSp modSp add mod">
        <pc:chgData name="Lindsey Goodlow" userId="e64eb041-c3b7-4537-b144-24ab5979b462" providerId="ADAL" clId="{7D0BA3DD-4C2D-4591-A54D-AB50D38382E0}" dt="2021-12-22T16:38:05.389" v="7552" actId="207"/>
        <pc:sldMkLst>
          <pc:docMk/>
          <pc:sldMk cId="2168753517" sldId="679"/>
        </pc:sldMkLst>
        <pc:spChg chg="mod">
          <ac:chgData name="Lindsey Goodlow" userId="e64eb041-c3b7-4537-b144-24ab5979b462" providerId="ADAL" clId="{7D0BA3DD-4C2D-4591-A54D-AB50D38382E0}" dt="2021-12-22T16:38:05.389" v="7552" actId="207"/>
          <ac:spMkLst>
            <pc:docMk/>
            <pc:sldMk cId="2168753517" sldId="679"/>
            <ac:spMk id="3" creationId="{3EA1264F-F7EF-40BE-86F9-02CD31129499}"/>
          </ac:spMkLst>
        </pc:spChg>
        <pc:spChg chg="add mod">
          <ac:chgData name="Lindsey Goodlow" userId="e64eb041-c3b7-4537-b144-24ab5979b462" providerId="ADAL" clId="{7D0BA3DD-4C2D-4591-A54D-AB50D38382E0}" dt="2021-12-22T16:37:55.005" v="7551" actId="1582"/>
          <ac:spMkLst>
            <pc:docMk/>
            <pc:sldMk cId="2168753517" sldId="679"/>
            <ac:spMk id="6" creationId="{BCB4005F-E065-4F94-B6E0-3C9A40EF72B5}"/>
          </ac:spMkLst>
        </pc:spChg>
        <pc:picChg chg="add mod">
          <ac:chgData name="Lindsey Goodlow" userId="e64eb041-c3b7-4537-b144-24ab5979b462" providerId="ADAL" clId="{7D0BA3DD-4C2D-4591-A54D-AB50D38382E0}" dt="2021-12-22T16:37:43.695" v="7547" actId="1076"/>
          <ac:picMkLst>
            <pc:docMk/>
            <pc:sldMk cId="2168753517" sldId="679"/>
            <ac:picMk id="5" creationId="{7E4A2869-CBAA-4C07-965E-89FE9749146D}"/>
          </ac:picMkLst>
        </pc:picChg>
      </pc:sldChg>
      <pc:sldChg chg="modSp add mod ord">
        <pc:chgData name="Lindsey Goodlow" userId="e64eb041-c3b7-4537-b144-24ab5979b462" providerId="ADAL" clId="{7D0BA3DD-4C2D-4591-A54D-AB50D38382E0}" dt="2021-12-22T19:24:15.182" v="7693" actId="1076"/>
        <pc:sldMkLst>
          <pc:docMk/>
          <pc:sldMk cId="325885348" sldId="680"/>
        </pc:sldMkLst>
        <pc:spChg chg="mod">
          <ac:chgData name="Lindsey Goodlow" userId="e64eb041-c3b7-4537-b144-24ab5979b462" providerId="ADAL" clId="{7D0BA3DD-4C2D-4591-A54D-AB50D38382E0}" dt="2021-12-22T19:23:57.891" v="7656" actId="20577"/>
          <ac:spMkLst>
            <pc:docMk/>
            <pc:sldMk cId="325885348" sldId="680"/>
            <ac:spMk id="2" creationId="{DFE1D9F5-2159-40F3-877E-6B3D62D6A8D5}"/>
          </ac:spMkLst>
        </pc:spChg>
        <pc:spChg chg="mod">
          <ac:chgData name="Lindsey Goodlow" userId="e64eb041-c3b7-4537-b144-24ab5979b462" providerId="ADAL" clId="{7D0BA3DD-4C2D-4591-A54D-AB50D38382E0}" dt="2021-12-22T19:24:05.896" v="7692" actId="20577"/>
          <ac:spMkLst>
            <pc:docMk/>
            <pc:sldMk cId="325885348" sldId="680"/>
            <ac:spMk id="3" creationId="{3EA1264F-F7EF-40BE-86F9-02CD31129499}"/>
          </ac:spMkLst>
        </pc:spChg>
        <pc:spChg chg="mod">
          <ac:chgData name="Lindsey Goodlow" userId="e64eb041-c3b7-4537-b144-24ab5979b462" providerId="ADAL" clId="{7D0BA3DD-4C2D-4591-A54D-AB50D38382E0}" dt="2021-12-22T19:24:15.182" v="7693" actId="1076"/>
          <ac:spMkLst>
            <pc:docMk/>
            <pc:sldMk cId="325885348" sldId="680"/>
            <ac:spMk id="9" creationId="{824D6165-7277-4BFC-BA52-B3FC1E8138A3}"/>
          </ac:spMkLst>
        </pc:spChg>
      </pc:sldChg>
      <pc:sldChg chg="addSp delSp modSp add mod">
        <pc:chgData name="Lindsey Goodlow" userId="e64eb041-c3b7-4537-b144-24ab5979b462" providerId="ADAL" clId="{7D0BA3DD-4C2D-4591-A54D-AB50D38382E0}" dt="2021-12-29T20:54:25.230" v="7976"/>
        <pc:sldMkLst>
          <pc:docMk/>
          <pc:sldMk cId="871680699" sldId="681"/>
        </pc:sldMkLst>
        <pc:spChg chg="mod">
          <ac:chgData name="Lindsey Goodlow" userId="e64eb041-c3b7-4537-b144-24ab5979b462" providerId="ADAL" clId="{7D0BA3DD-4C2D-4591-A54D-AB50D38382E0}" dt="2021-12-29T20:54:25.230" v="7976"/>
          <ac:spMkLst>
            <pc:docMk/>
            <pc:sldMk cId="871680699" sldId="681"/>
            <ac:spMk id="3" creationId="{3EA1264F-F7EF-40BE-86F9-02CD31129499}"/>
          </ac:spMkLst>
        </pc:spChg>
        <pc:spChg chg="del">
          <ac:chgData name="Lindsey Goodlow" userId="e64eb041-c3b7-4537-b144-24ab5979b462" providerId="ADAL" clId="{7D0BA3DD-4C2D-4591-A54D-AB50D38382E0}" dt="2021-12-22T19:24:31.659" v="7697" actId="478"/>
          <ac:spMkLst>
            <pc:docMk/>
            <pc:sldMk cId="871680699" sldId="681"/>
            <ac:spMk id="5" creationId="{5ACE7B8A-D73A-433D-862F-46F7D81629B8}"/>
          </ac:spMkLst>
        </pc:spChg>
        <pc:spChg chg="del">
          <ac:chgData name="Lindsey Goodlow" userId="e64eb041-c3b7-4537-b144-24ab5979b462" providerId="ADAL" clId="{7D0BA3DD-4C2D-4591-A54D-AB50D38382E0}" dt="2021-12-22T19:24:32.357" v="7698" actId="478"/>
          <ac:spMkLst>
            <pc:docMk/>
            <pc:sldMk cId="871680699" sldId="681"/>
            <ac:spMk id="6" creationId="{4AFBE09D-BFF0-4A4E-8A0A-0672035172D9}"/>
          </ac:spMkLst>
        </pc:spChg>
        <pc:spChg chg="add mod">
          <ac:chgData name="Lindsey Goodlow" userId="e64eb041-c3b7-4537-b144-24ab5979b462" providerId="ADAL" clId="{7D0BA3DD-4C2D-4591-A54D-AB50D38382E0}" dt="2021-12-28T21:10:34.254" v="7942" actId="1582"/>
          <ac:spMkLst>
            <pc:docMk/>
            <pc:sldMk cId="871680699" sldId="681"/>
            <ac:spMk id="6" creationId="{9D5F37A7-711C-4EF8-9B65-B42F8E30ABD9}"/>
          </ac:spMkLst>
        </pc:spChg>
        <pc:spChg chg="add mod">
          <ac:chgData name="Lindsey Goodlow" userId="e64eb041-c3b7-4537-b144-24ab5979b462" providerId="ADAL" clId="{7D0BA3DD-4C2D-4591-A54D-AB50D38382E0}" dt="2021-12-28T21:10:48.360" v="7946" actId="1582"/>
          <ac:spMkLst>
            <pc:docMk/>
            <pc:sldMk cId="871680699" sldId="681"/>
            <ac:spMk id="7" creationId="{6359ECE1-141B-4C3E-8469-45E2D5013531}"/>
          </ac:spMkLst>
        </pc:spChg>
        <pc:spChg chg="add mod">
          <ac:chgData name="Lindsey Goodlow" userId="e64eb041-c3b7-4537-b144-24ab5979b462" providerId="ADAL" clId="{7D0BA3DD-4C2D-4591-A54D-AB50D38382E0}" dt="2021-12-28T21:11:04.284" v="7950" actId="1582"/>
          <ac:spMkLst>
            <pc:docMk/>
            <pc:sldMk cId="871680699" sldId="681"/>
            <ac:spMk id="8" creationId="{0E01CDEC-A359-4962-8094-2228BF65F9EA}"/>
          </ac:spMkLst>
        </pc:spChg>
        <pc:spChg chg="del">
          <ac:chgData name="Lindsey Goodlow" userId="e64eb041-c3b7-4537-b144-24ab5979b462" providerId="ADAL" clId="{7D0BA3DD-4C2D-4591-A54D-AB50D38382E0}" dt="2021-12-22T19:24:33.509" v="7699" actId="478"/>
          <ac:spMkLst>
            <pc:docMk/>
            <pc:sldMk cId="871680699" sldId="681"/>
            <ac:spMk id="9" creationId="{824D6165-7277-4BFC-BA52-B3FC1E8138A3}"/>
          </ac:spMkLst>
        </pc:spChg>
        <pc:picChg chg="del">
          <ac:chgData name="Lindsey Goodlow" userId="e64eb041-c3b7-4537-b144-24ab5979b462" providerId="ADAL" clId="{7D0BA3DD-4C2D-4591-A54D-AB50D38382E0}" dt="2021-12-22T19:24:30.636" v="7696" actId="478"/>
          <ac:picMkLst>
            <pc:docMk/>
            <pc:sldMk cId="871680699" sldId="681"/>
            <ac:picMk id="4" creationId="{7FE683FA-4CBA-474C-8F98-4D75C1B53093}"/>
          </ac:picMkLst>
        </pc:picChg>
        <pc:picChg chg="add mod">
          <ac:chgData name="Lindsey Goodlow" userId="e64eb041-c3b7-4537-b144-24ab5979b462" providerId="ADAL" clId="{7D0BA3DD-4C2D-4591-A54D-AB50D38382E0}" dt="2021-12-28T21:06:09.112" v="7709" actId="14100"/>
          <ac:picMkLst>
            <pc:docMk/>
            <pc:sldMk cId="871680699" sldId="681"/>
            <ac:picMk id="5" creationId="{AF0807CF-E394-4D97-A6A9-BC7EE934DC05}"/>
          </ac:picMkLst>
        </pc:picChg>
        <pc:picChg chg="del">
          <ac:chgData name="Lindsey Goodlow" userId="e64eb041-c3b7-4537-b144-24ab5979b462" providerId="ADAL" clId="{7D0BA3DD-4C2D-4591-A54D-AB50D38382E0}" dt="2021-12-22T19:24:29.875" v="7695" actId="478"/>
          <ac:picMkLst>
            <pc:docMk/>
            <pc:sldMk cId="871680699" sldId="681"/>
            <ac:picMk id="8" creationId="{821D8B84-6C61-4BBA-AD2C-71F58BD22CDE}"/>
          </ac:picMkLst>
        </pc:picChg>
      </pc:sldChg>
      <pc:sldChg chg="addSp delSp modSp add mod">
        <pc:chgData name="Lindsey Goodlow" userId="e64eb041-c3b7-4537-b144-24ab5979b462" providerId="ADAL" clId="{7D0BA3DD-4C2D-4591-A54D-AB50D38382E0}" dt="2021-12-30T13:36:23.612" v="8577" actId="14100"/>
        <pc:sldMkLst>
          <pc:docMk/>
          <pc:sldMk cId="2821657022" sldId="682"/>
        </pc:sldMkLst>
        <pc:spChg chg="mod">
          <ac:chgData name="Lindsey Goodlow" userId="e64eb041-c3b7-4537-b144-24ab5979b462" providerId="ADAL" clId="{7D0BA3DD-4C2D-4591-A54D-AB50D38382E0}" dt="2021-12-30T13:31:22.004" v="8319" actId="207"/>
          <ac:spMkLst>
            <pc:docMk/>
            <pc:sldMk cId="2821657022" sldId="682"/>
            <ac:spMk id="3" creationId="{3EA1264F-F7EF-40BE-86F9-02CD31129499}"/>
          </ac:spMkLst>
        </pc:spChg>
        <pc:spChg chg="del">
          <ac:chgData name="Lindsey Goodlow" userId="e64eb041-c3b7-4537-b144-24ab5979b462" providerId="ADAL" clId="{7D0BA3DD-4C2D-4591-A54D-AB50D38382E0}" dt="2021-12-29T20:57:10.268" v="8076" actId="478"/>
          <ac:spMkLst>
            <pc:docMk/>
            <pc:sldMk cId="2821657022" sldId="682"/>
            <ac:spMk id="5" creationId="{AC4E8E57-FCA5-4600-8C53-FD311D0D3BAC}"/>
          </ac:spMkLst>
        </pc:spChg>
        <pc:spChg chg="del">
          <ac:chgData name="Lindsey Goodlow" userId="e64eb041-c3b7-4537-b144-24ab5979b462" providerId="ADAL" clId="{7D0BA3DD-4C2D-4591-A54D-AB50D38382E0}" dt="2021-12-29T20:57:09.496" v="8075" actId="478"/>
          <ac:spMkLst>
            <pc:docMk/>
            <pc:sldMk cId="2821657022" sldId="682"/>
            <ac:spMk id="6" creationId="{4B5FD137-B925-4E37-A9E2-1B8F503535CA}"/>
          </ac:spMkLst>
        </pc:spChg>
        <pc:spChg chg="del">
          <ac:chgData name="Lindsey Goodlow" userId="e64eb041-c3b7-4537-b144-24ab5979b462" providerId="ADAL" clId="{7D0BA3DD-4C2D-4591-A54D-AB50D38382E0}" dt="2021-12-29T20:57:08.716" v="8074" actId="478"/>
          <ac:spMkLst>
            <pc:docMk/>
            <pc:sldMk cId="2821657022" sldId="682"/>
            <ac:spMk id="7" creationId="{DBF4A434-5689-4D30-AC43-15E92234B85B}"/>
          </ac:spMkLst>
        </pc:spChg>
        <pc:spChg chg="add mod">
          <ac:chgData name="Lindsey Goodlow" userId="e64eb041-c3b7-4537-b144-24ab5979b462" providerId="ADAL" clId="{7D0BA3DD-4C2D-4591-A54D-AB50D38382E0}" dt="2021-12-30T13:31:43.713" v="8323" actId="207"/>
          <ac:spMkLst>
            <pc:docMk/>
            <pc:sldMk cId="2821657022" sldId="682"/>
            <ac:spMk id="12" creationId="{0E285194-D63F-4207-ADCB-A188FE2BDC6D}"/>
          </ac:spMkLst>
        </pc:spChg>
        <pc:picChg chg="del">
          <ac:chgData name="Lindsey Goodlow" userId="e64eb041-c3b7-4537-b144-24ab5979b462" providerId="ADAL" clId="{7D0BA3DD-4C2D-4591-A54D-AB50D38382E0}" dt="2021-12-29T20:57:07.491" v="8073" actId="478"/>
          <ac:picMkLst>
            <pc:docMk/>
            <pc:sldMk cId="2821657022" sldId="682"/>
            <ac:picMk id="4" creationId="{B9726252-A8F3-4253-86DB-49817516D324}"/>
          </ac:picMkLst>
        </pc:picChg>
        <pc:picChg chg="add del">
          <ac:chgData name="Lindsey Goodlow" userId="e64eb041-c3b7-4537-b144-24ab5979b462" providerId="ADAL" clId="{7D0BA3DD-4C2D-4591-A54D-AB50D38382E0}" dt="2021-12-30T13:28:35.404" v="8240" actId="478"/>
          <ac:picMkLst>
            <pc:docMk/>
            <pc:sldMk cId="2821657022" sldId="682"/>
            <ac:picMk id="9" creationId="{E5624219-24BC-42DB-B8ED-AB780EE9C3AC}"/>
          </ac:picMkLst>
        </pc:picChg>
        <pc:picChg chg="add del mod">
          <ac:chgData name="Lindsey Goodlow" userId="e64eb041-c3b7-4537-b144-24ab5979b462" providerId="ADAL" clId="{7D0BA3DD-4C2D-4591-A54D-AB50D38382E0}" dt="2021-12-30T13:36:10.131" v="8572" actId="478"/>
          <ac:picMkLst>
            <pc:docMk/>
            <pc:sldMk cId="2821657022" sldId="682"/>
            <ac:picMk id="11" creationId="{CC02B2F0-2E85-4490-A097-559C11CDA646}"/>
          </ac:picMkLst>
        </pc:picChg>
        <pc:picChg chg="add mod">
          <ac:chgData name="Lindsey Goodlow" userId="e64eb041-c3b7-4537-b144-24ab5979b462" providerId="ADAL" clId="{7D0BA3DD-4C2D-4591-A54D-AB50D38382E0}" dt="2021-12-30T13:36:23.612" v="8577" actId="14100"/>
          <ac:picMkLst>
            <pc:docMk/>
            <pc:sldMk cId="2821657022" sldId="682"/>
            <ac:picMk id="14" creationId="{4F3FB5AF-E65A-427A-B664-4DEFA54AA281}"/>
          </ac:picMkLst>
        </pc:picChg>
      </pc:sldChg>
      <pc:sldChg chg="addSp delSp modSp add mod">
        <pc:chgData name="Lindsey Goodlow" userId="e64eb041-c3b7-4537-b144-24ab5979b462" providerId="ADAL" clId="{7D0BA3DD-4C2D-4591-A54D-AB50D38382E0}" dt="2021-12-30T13:56:47.684" v="9121" actId="313"/>
        <pc:sldMkLst>
          <pc:docMk/>
          <pc:sldMk cId="552869525" sldId="683"/>
        </pc:sldMkLst>
        <pc:spChg chg="mod">
          <ac:chgData name="Lindsey Goodlow" userId="e64eb041-c3b7-4537-b144-24ab5979b462" providerId="ADAL" clId="{7D0BA3DD-4C2D-4591-A54D-AB50D38382E0}" dt="2021-12-30T13:56:47.684" v="9121" actId="313"/>
          <ac:spMkLst>
            <pc:docMk/>
            <pc:sldMk cId="552869525" sldId="683"/>
            <ac:spMk id="3" creationId="{3EA1264F-F7EF-40BE-86F9-02CD31129499}"/>
          </ac:spMkLst>
        </pc:spChg>
        <pc:spChg chg="del">
          <ac:chgData name="Lindsey Goodlow" userId="e64eb041-c3b7-4537-b144-24ab5979b462" providerId="ADAL" clId="{7D0BA3DD-4C2D-4591-A54D-AB50D38382E0}" dt="2021-12-29T20:57:15.372" v="8080" actId="478"/>
          <ac:spMkLst>
            <pc:docMk/>
            <pc:sldMk cId="552869525" sldId="683"/>
            <ac:spMk id="5" creationId="{AC4E8E57-FCA5-4600-8C53-FD311D0D3BAC}"/>
          </ac:spMkLst>
        </pc:spChg>
        <pc:spChg chg="del">
          <ac:chgData name="Lindsey Goodlow" userId="e64eb041-c3b7-4537-b144-24ab5979b462" providerId="ADAL" clId="{7D0BA3DD-4C2D-4591-A54D-AB50D38382E0}" dt="2021-12-29T20:57:13.319" v="8078" actId="478"/>
          <ac:spMkLst>
            <pc:docMk/>
            <pc:sldMk cId="552869525" sldId="683"/>
            <ac:spMk id="6" creationId="{4B5FD137-B925-4E37-A9E2-1B8F503535CA}"/>
          </ac:spMkLst>
        </pc:spChg>
        <pc:spChg chg="del">
          <ac:chgData name="Lindsey Goodlow" userId="e64eb041-c3b7-4537-b144-24ab5979b462" providerId="ADAL" clId="{7D0BA3DD-4C2D-4591-A54D-AB50D38382E0}" dt="2021-12-29T20:57:14.185" v="8079" actId="478"/>
          <ac:spMkLst>
            <pc:docMk/>
            <pc:sldMk cId="552869525" sldId="683"/>
            <ac:spMk id="7" creationId="{DBF4A434-5689-4D30-AC43-15E92234B85B}"/>
          </ac:spMkLst>
        </pc:spChg>
        <pc:spChg chg="add mod">
          <ac:chgData name="Lindsey Goodlow" userId="e64eb041-c3b7-4537-b144-24ab5979b462" providerId="ADAL" clId="{7D0BA3DD-4C2D-4591-A54D-AB50D38382E0}" dt="2021-12-30T13:52:04.023" v="8770" actId="1582"/>
          <ac:spMkLst>
            <pc:docMk/>
            <pc:sldMk cId="552869525" sldId="683"/>
            <ac:spMk id="10" creationId="{5743CD2D-3DBD-4DD7-83AB-2CC04FA23067}"/>
          </ac:spMkLst>
        </pc:spChg>
        <pc:picChg chg="del">
          <ac:chgData name="Lindsey Goodlow" userId="e64eb041-c3b7-4537-b144-24ab5979b462" providerId="ADAL" clId="{7D0BA3DD-4C2D-4591-A54D-AB50D38382E0}" dt="2021-12-29T20:57:12.122" v="8077" actId="478"/>
          <ac:picMkLst>
            <pc:docMk/>
            <pc:sldMk cId="552869525" sldId="683"/>
            <ac:picMk id="4" creationId="{B9726252-A8F3-4253-86DB-49817516D324}"/>
          </ac:picMkLst>
        </pc:picChg>
        <pc:picChg chg="add mod modCrop">
          <ac:chgData name="Lindsey Goodlow" userId="e64eb041-c3b7-4537-b144-24ab5979b462" providerId="ADAL" clId="{7D0BA3DD-4C2D-4591-A54D-AB50D38382E0}" dt="2021-12-30T13:43:52.096" v="8765" actId="14100"/>
          <ac:picMkLst>
            <pc:docMk/>
            <pc:sldMk cId="552869525" sldId="683"/>
            <ac:picMk id="9" creationId="{22D57A40-2CA5-4A8F-A375-AF4FCAA1E2A7}"/>
          </ac:picMkLst>
        </pc:picChg>
      </pc:sldChg>
      <pc:sldChg chg="addSp delSp modSp add mod">
        <pc:chgData name="Lindsey Goodlow" userId="e64eb041-c3b7-4537-b144-24ab5979b462" providerId="ADAL" clId="{7D0BA3DD-4C2D-4591-A54D-AB50D38382E0}" dt="2021-12-30T13:58:51.113" v="9261" actId="1582"/>
        <pc:sldMkLst>
          <pc:docMk/>
          <pc:sldMk cId="2127620263" sldId="684"/>
        </pc:sldMkLst>
        <pc:spChg chg="mod">
          <ac:chgData name="Lindsey Goodlow" userId="e64eb041-c3b7-4537-b144-24ab5979b462" providerId="ADAL" clId="{7D0BA3DD-4C2D-4591-A54D-AB50D38382E0}" dt="2021-12-30T13:58:09.123" v="9253" actId="20577"/>
          <ac:spMkLst>
            <pc:docMk/>
            <pc:sldMk cId="2127620263" sldId="684"/>
            <ac:spMk id="3" creationId="{3EA1264F-F7EF-40BE-86F9-02CD31129499}"/>
          </ac:spMkLst>
        </pc:spChg>
        <pc:spChg chg="del">
          <ac:chgData name="Lindsey Goodlow" userId="e64eb041-c3b7-4537-b144-24ab5979b462" providerId="ADAL" clId="{7D0BA3DD-4C2D-4591-A54D-AB50D38382E0}" dt="2021-12-29T20:57:21.786" v="8084" actId="478"/>
          <ac:spMkLst>
            <pc:docMk/>
            <pc:sldMk cId="2127620263" sldId="684"/>
            <ac:spMk id="5" creationId="{AC4E8E57-FCA5-4600-8C53-FD311D0D3BAC}"/>
          </ac:spMkLst>
        </pc:spChg>
        <pc:spChg chg="del">
          <ac:chgData name="Lindsey Goodlow" userId="e64eb041-c3b7-4537-b144-24ab5979b462" providerId="ADAL" clId="{7D0BA3DD-4C2D-4591-A54D-AB50D38382E0}" dt="2021-12-29T20:57:21.056" v="8083" actId="478"/>
          <ac:spMkLst>
            <pc:docMk/>
            <pc:sldMk cId="2127620263" sldId="684"/>
            <ac:spMk id="6" creationId="{4B5FD137-B925-4E37-A9E2-1B8F503535CA}"/>
          </ac:spMkLst>
        </pc:spChg>
        <pc:spChg chg="del">
          <ac:chgData name="Lindsey Goodlow" userId="e64eb041-c3b7-4537-b144-24ab5979b462" providerId="ADAL" clId="{7D0BA3DD-4C2D-4591-A54D-AB50D38382E0}" dt="2021-12-29T20:57:20.306" v="8082" actId="478"/>
          <ac:spMkLst>
            <pc:docMk/>
            <pc:sldMk cId="2127620263" sldId="684"/>
            <ac:spMk id="7" creationId="{DBF4A434-5689-4D30-AC43-15E92234B85B}"/>
          </ac:spMkLst>
        </pc:spChg>
        <pc:spChg chg="add mod">
          <ac:chgData name="Lindsey Goodlow" userId="e64eb041-c3b7-4537-b144-24ab5979b462" providerId="ADAL" clId="{7D0BA3DD-4C2D-4591-A54D-AB50D38382E0}" dt="2021-12-30T13:58:51.113" v="9261" actId="1582"/>
          <ac:spMkLst>
            <pc:docMk/>
            <pc:sldMk cId="2127620263" sldId="684"/>
            <ac:spMk id="10" creationId="{4ADEB2C6-3A50-43FA-B3E5-7EDB42472A4A}"/>
          </ac:spMkLst>
        </pc:spChg>
        <pc:picChg chg="del">
          <ac:chgData name="Lindsey Goodlow" userId="e64eb041-c3b7-4537-b144-24ab5979b462" providerId="ADAL" clId="{7D0BA3DD-4C2D-4591-A54D-AB50D38382E0}" dt="2021-12-29T20:57:19.217" v="8081" actId="478"/>
          <ac:picMkLst>
            <pc:docMk/>
            <pc:sldMk cId="2127620263" sldId="684"/>
            <ac:picMk id="4" creationId="{B9726252-A8F3-4253-86DB-49817516D324}"/>
          </ac:picMkLst>
        </pc:picChg>
        <pc:picChg chg="add mod">
          <ac:chgData name="Lindsey Goodlow" userId="e64eb041-c3b7-4537-b144-24ab5979b462" providerId="ADAL" clId="{7D0BA3DD-4C2D-4591-A54D-AB50D38382E0}" dt="2021-12-30T13:58:37.995" v="9257" actId="1076"/>
          <ac:picMkLst>
            <pc:docMk/>
            <pc:sldMk cId="2127620263" sldId="684"/>
            <ac:picMk id="9" creationId="{C5473A50-EFDB-41DE-B44D-A6750E990DB2}"/>
          </ac:picMkLst>
        </pc:picChg>
      </pc:sldChg>
      <pc:sldChg chg="addSp delSp modSp add mod">
        <pc:chgData name="Lindsey Goodlow" userId="e64eb041-c3b7-4537-b144-24ab5979b462" providerId="ADAL" clId="{7D0BA3DD-4C2D-4591-A54D-AB50D38382E0}" dt="2021-12-30T13:36:48.612" v="8580" actId="1076"/>
        <pc:sldMkLst>
          <pc:docMk/>
          <pc:sldMk cId="3189094211" sldId="685"/>
        </pc:sldMkLst>
        <pc:spChg chg="mod">
          <ac:chgData name="Lindsey Goodlow" userId="e64eb041-c3b7-4537-b144-24ab5979b462" providerId="ADAL" clId="{7D0BA3DD-4C2D-4591-A54D-AB50D38382E0}" dt="2021-12-30T13:32:24.080" v="8446" actId="313"/>
          <ac:spMkLst>
            <pc:docMk/>
            <pc:sldMk cId="3189094211" sldId="685"/>
            <ac:spMk id="3" creationId="{3EA1264F-F7EF-40BE-86F9-02CD31129499}"/>
          </ac:spMkLst>
        </pc:spChg>
        <pc:spChg chg="mod">
          <ac:chgData name="Lindsey Goodlow" userId="e64eb041-c3b7-4537-b144-24ab5979b462" providerId="ADAL" clId="{7D0BA3DD-4C2D-4591-A54D-AB50D38382E0}" dt="2021-12-30T13:36:48.612" v="8580" actId="1076"/>
          <ac:spMkLst>
            <pc:docMk/>
            <pc:sldMk cId="3189094211" sldId="685"/>
            <ac:spMk id="12" creationId="{0E285194-D63F-4207-ADCB-A188FE2BDC6D}"/>
          </ac:spMkLst>
        </pc:spChg>
        <pc:picChg chg="add mod">
          <ac:chgData name="Lindsey Goodlow" userId="e64eb041-c3b7-4537-b144-24ab5979b462" providerId="ADAL" clId="{7D0BA3DD-4C2D-4591-A54D-AB50D38382E0}" dt="2021-12-30T13:36:39.862" v="8579"/>
          <ac:picMkLst>
            <pc:docMk/>
            <pc:sldMk cId="3189094211" sldId="685"/>
            <ac:picMk id="6" creationId="{F7318129-9C36-4377-B5B9-3A7857355F47}"/>
          </ac:picMkLst>
        </pc:picChg>
        <pc:picChg chg="del">
          <ac:chgData name="Lindsey Goodlow" userId="e64eb041-c3b7-4537-b144-24ab5979b462" providerId="ADAL" clId="{7D0BA3DD-4C2D-4591-A54D-AB50D38382E0}" dt="2021-12-30T13:36:39.166" v="8578" actId="478"/>
          <ac:picMkLst>
            <pc:docMk/>
            <pc:sldMk cId="3189094211" sldId="685"/>
            <ac:picMk id="11" creationId="{CC02B2F0-2E85-4490-A097-559C11CDA646}"/>
          </ac:picMkLst>
        </pc:picChg>
      </pc:sldChg>
      <pc:sldChg chg="addSp delSp modSp add mod">
        <pc:chgData name="Lindsey Goodlow" userId="e64eb041-c3b7-4537-b144-24ab5979b462" providerId="ADAL" clId="{7D0BA3DD-4C2D-4591-A54D-AB50D38382E0}" dt="2021-12-30T13:37:14.530" v="8593" actId="20577"/>
        <pc:sldMkLst>
          <pc:docMk/>
          <pc:sldMk cId="169854605" sldId="686"/>
        </pc:sldMkLst>
        <pc:spChg chg="mod">
          <ac:chgData name="Lindsey Goodlow" userId="e64eb041-c3b7-4537-b144-24ab5979b462" providerId="ADAL" clId="{7D0BA3DD-4C2D-4591-A54D-AB50D38382E0}" dt="2021-12-30T13:37:14.530" v="8593" actId="20577"/>
          <ac:spMkLst>
            <pc:docMk/>
            <pc:sldMk cId="169854605" sldId="686"/>
            <ac:spMk id="3" creationId="{3EA1264F-F7EF-40BE-86F9-02CD31129499}"/>
          </ac:spMkLst>
        </pc:spChg>
        <pc:spChg chg="mod">
          <ac:chgData name="Lindsey Goodlow" userId="e64eb041-c3b7-4537-b144-24ab5979b462" providerId="ADAL" clId="{7D0BA3DD-4C2D-4591-A54D-AB50D38382E0}" dt="2021-12-30T13:37:00.610" v="8583" actId="1076"/>
          <ac:spMkLst>
            <pc:docMk/>
            <pc:sldMk cId="169854605" sldId="686"/>
            <ac:spMk id="12" creationId="{0E285194-D63F-4207-ADCB-A188FE2BDC6D}"/>
          </ac:spMkLst>
        </pc:spChg>
        <pc:picChg chg="add mod">
          <ac:chgData name="Lindsey Goodlow" userId="e64eb041-c3b7-4537-b144-24ab5979b462" providerId="ADAL" clId="{7D0BA3DD-4C2D-4591-A54D-AB50D38382E0}" dt="2021-12-30T13:36:54.162" v="8582"/>
          <ac:picMkLst>
            <pc:docMk/>
            <pc:sldMk cId="169854605" sldId="686"/>
            <ac:picMk id="6" creationId="{262F859B-45FF-48A0-947E-415CD8067BE4}"/>
          </ac:picMkLst>
        </pc:picChg>
        <pc:picChg chg="del">
          <ac:chgData name="Lindsey Goodlow" userId="e64eb041-c3b7-4537-b144-24ab5979b462" providerId="ADAL" clId="{7D0BA3DD-4C2D-4591-A54D-AB50D38382E0}" dt="2021-12-30T13:36:53.375" v="8581" actId="478"/>
          <ac:picMkLst>
            <pc:docMk/>
            <pc:sldMk cId="169854605" sldId="686"/>
            <ac:picMk id="11" creationId="{CC02B2F0-2E85-4490-A097-559C11CDA646}"/>
          </ac:picMkLst>
        </pc:picChg>
      </pc:sldChg>
      <pc:sldChg chg="addSp delSp modSp add mod">
        <pc:chgData name="Lindsey Goodlow" userId="e64eb041-c3b7-4537-b144-24ab5979b462" providerId="ADAL" clId="{7D0BA3DD-4C2D-4591-A54D-AB50D38382E0}" dt="2021-12-30T13:41:31.175" v="8753" actId="20577"/>
        <pc:sldMkLst>
          <pc:docMk/>
          <pc:sldMk cId="2663513999" sldId="687"/>
        </pc:sldMkLst>
        <pc:spChg chg="mod">
          <ac:chgData name="Lindsey Goodlow" userId="e64eb041-c3b7-4537-b144-24ab5979b462" providerId="ADAL" clId="{7D0BA3DD-4C2D-4591-A54D-AB50D38382E0}" dt="2021-12-30T13:41:31.175" v="8753" actId="20577"/>
          <ac:spMkLst>
            <pc:docMk/>
            <pc:sldMk cId="2663513999" sldId="687"/>
            <ac:spMk id="3" creationId="{3EA1264F-F7EF-40BE-86F9-02CD31129499}"/>
          </ac:spMkLst>
        </pc:spChg>
        <pc:spChg chg="add mod">
          <ac:chgData name="Lindsey Goodlow" userId="e64eb041-c3b7-4537-b144-24ab5979b462" providerId="ADAL" clId="{7D0BA3DD-4C2D-4591-A54D-AB50D38382E0}" dt="2021-12-30T13:39:05.169" v="8746" actId="208"/>
          <ac:spMkLst>
            <pc:docMk/>
            <pc:sldMk cId="2663513999" sldId="687"/>
            <ac:spMk id="4" creationId="{6B637A09-B1B7-462C-948C-5E0866EA8AAA}"/>
          </ac:spMkLst>
        </pc:spChg>
        <pc:spChg chg="del">
          <ac:chgData name="Lindsey Goodlow" userId="e64eb041-c3b7-4537-b144-24ab5979b462" providerId="ADAL" clId="{7D0BA3DD-4C2D-4591-A54D-AB50D38382E0}" dt="2021-12-30T13:37:38.625" v="8596" actId="478"/>
          <ac:spMkLst>
            <pc:docMk/>
            <pc:sldMk cId="2663513999" sldId="687"/>
            <ac:spMk id="12" creationId="{0E285194-D63F-4207-ADCB-A188FE2BDC6D}"/>
          </ac:spMkLst>
        </pc:spChg>
        <pc:picChg chg="add mod">
          <ac:chgData name="Lindsey Goodlow" userId="e64eb041-c3b7-4537-b144-24ab5979b462" providerId="ADAL" clId="{7D0BA3DD-4C2D-4591-A54D-AB50D38382E0}" dt="2021-12-30T13:37:36.765" v="8595"/>
          <ac:picMkLst>
            <pc:docMk/>
            <pc:sldMk cId="2663513999" sldId="687"/>
            <ac:picMk id="6" creationId="{BCC3CA1C-AA67-4B2E-9817-A52F0D86DAEE}"/>
          </ac:picMkLst>
        </pc:picChg>
        <pc:picChg chg="del">
          <ac:chgData name="Lindsey Goodlow" userId="e64eb041-c3b7-4537-b144-24ab5979b462" providerId="ADAL" clId="{7D0BA3DD-4C2D-4591-A54D-AB50D38382E0}" dt="2021-12-30T13:37:35.481" v="8594" actId="478"/>
          <ac:picMkLst>
            <pc:docMk/>
            <pc:sldMk cId="2663513999" sldId="687"/>
            <ac:picMk id="11" creationId="{CC02B2F0-2E85-4490-A097-559C11CDA646}"/>
          </ac:picMkLst>
        </pc:picChg>
      </pc:sldChg>
      <pc:sldChg chg="addSp delSp modSp add mod">
        <pc:chgData name="Lindsey Goodlow" userId="e64eb041-c3b7-4537-b144-24ab5979b462" providerId="ADAL" clId="{7D0BA3DD-4C2D-4591-A54D-AB50D38382E0}" dt="2021-12-30T14:01:01.824" v="9480" actId="14100"/>
        <pc:sldMkLst>
          <pc:docMk/>
          <pc:sldMk cId="3034002818" sldId="688"/>
        </pc:sldMkLst>
        <pc:spChg chg="mod">
          <ac:chgData name="Lindsey Goodlow" userId="e64eb041-c3b7-4537-b144-24ab5979b462" providerId="ADAL" clId="{7D0BA3DD-4C2D-4591-A54D-AB50D38382E0}" dt="2021-12-30T14:00:37.460" v="9475" actId="20577"/>
          <ac:spMkLst>
            <pc:docMk/>
            <pc:sldMk cId="3034002818" sldId="688"/>
            <ac:spMk id="3" creationId="{3EA1264F-F7EF-40BE-86F9-02CD31129499}"/>
          </ac:spMkLst>
        </pc:spChg>
        <pc:spChg chg="del">
          <ac:chgData name="Lindsey Goodlow" userId="e64eb041-c3b7-4537-b144-24ab5979b462" providerId="ADAL" clId="{7D0BA3DD-4C2D-4591-A54D-AB50D38382E0}" dt="2021-12-30T14:00:53.061" v="9477" actId="478"/>
          <ac:spMkLst>
            <pc:docMk/>
            <pc:sldMk cId="3034002818" sldId="688"/>
            <ac:spMk id="10" creationId="{4ADEB2C6-3A50-43FA-B3E5-7EDB42472A4A}"/>
          </ac:spMkLst>
        </pc:spChg>
        <pc:picChg chg="add mod">
          <ac:chgData name="Lindsey Goodlow" userId="e64eb041-c3b7-4537-b144-24ab5979b462" providerId="ADAL" clId="{7D0BA3DD-4C2D-4591-A54D-AB50D38382E0}" dt="2021-12-30T14:01:01.824" v="9480" actId="14100"/>
          <ac:picMkLst>
            <pc:docMk/>
            <pc:sldMk cId="3034002818" sldId="688"/>
            <ac:picMk id="5" creationId="{22B4C633-3954-4F7B-9D1B-CA20C6AFFE80}"/>
          </ac:picMkLst>
        </pc:picChg>
        <pc:picChg chg="del">
          <ac:chgData name="Lindsey Goodlow" userId="e64eb041-c3b7-4537-b144-24ab5979b462" providerId="ADAL" clId="{7D0BA3DD-4C2D-4591-A54D-AB50D38382E0}" dt="2021-12-30T14:00:51.913" v="9476" actId="478"/>
          <ac:picMkLst>
            <pc:docMk/>
            <pc:sldMk cId="3034002818" sldId="688"/>
            <ac:picMk id="9" creationId="{C5473A50-EFDB-41DE-B44D-A6750E990DB2}"/>
          </ac:picMkLst>
        </pc:picChg>
      </pc:sldChg>
      <pc:sldChg chg="addSp delSp modSp add mod">
        <pc:chgData name="Lindsey Goodlow" userId="e64eb041-c3b7-4537-b144-24ab5979b462" providerId="ADAL" clId="{7D0BA3DD-4C2D-4591-A54D-AB50D38382E0}" dt="2021-12-30T14:03:47.969" v="9633" actId="1582"/>
        <pc:sldMkLst>
          <pc:docMk/>
          <pc:sldMk cId="60638865" sldId="689"/>
        </pc:sldMkLst>
        <pc:spChg chg="mod">
          <ac:chgData name="Lindsey Goodlow" userId="e64eb041-c3b7-4537-b144-24ab5979b462" providerId="ADAL" clId="{7D0BA3DD-4C2D-4591-A54D-AB50D38382E0}" dt="2021-12-30T14:03:36.039" v="9629" actId="207"/>
          <ac:spMkLst>
            <pc:docMk/>
            <pc:sldMk cId="60638865" sldId="689"/>
            <ac:spMk id="3" creationId="{3EA1264F-F7EF-40BE-86F9-02CD31129499}"/>
          </ac:spMkLst>
        </pc:spChg>
        <pc:spChg chg="add mod">
          <ac:chgData name="Lindsey Goodlow" userId="e64eb041-c3b7-4537-b144-24ab5979b462" providerId="ADAL" clId="{7D0BA3DD-4C2D-4591-A54D-AB50D38382E0}" dt="2021-12-30T14:03:47.969" v="9633" actId="1582"/>
          <ac:spMkLst>
            <pc:docMk/>
            <pc:sldMk cId="60638865" sldId="689"/>
            <ac:spMk id="6" creationId="{CC77FE76-EB4A-4995-8A1D-5051084188C2}"/>
          </ac:spMkLst>
        </pc:spChg>
        <pc:spChg chg="del">
          <ac:chgData name="Lindsey Goodlow" userId="e64eb041-c3b7-4537-b144-24ab5979b462" providerId="ADAL" clId="{7D0BA3DD-4C2D-4591-A54D-AB50D38382E0}" dt="2021-12-30T14:02:48.169" v="9588" actId="478"/>
          <ac:spMkLst>
            <pc:docMk/>
            <pc:sldMk cId="60638865" sldId="689"/>
            <ac:spMk id="10" creationId="{4ADEB2C6-3A50-43FA-B3E5-7EDB42472A4A}"/>
          </ac:spMkLst>
        </pc:spChg>
        <pc:picChg chg="add mod">
          <ac:chgData name="Lindsey Goodlow" userId="e64eb041-c3b7-4537-b144-24ab5979b462" providerId="ADAL" clId="{7D0BA3DD-4C2D-4591-A54D-AB50D38382E0}" dt="2021-12-30T14:03:02.612" v="9592" actId="14100"/>
          <ac:picMkLst>
            <pc:docMk/>
            <pc:sldMk cId="60638865" sldId="689"/>
            <ac:picMk id="5" creationId="{43C6B7C9-4B18-4FA0-A324-188B74DADFDD}"/>
          </ac:picMkLst>
        </pc:picChg>
        <pc:picChg chg="del">
          <ac:chgData name="Lindsey Goodlow" userId="e64eb041-c3b7-4537-b144-24ab5979b462" providerId="ADAL" clId="{7D0BA3DD-4C2D-4591-A54D-AB50D38382E0}" dt="2021-12-30T14:02:46.792" v="9587" actId="478"/>
          <ac:picMkLst>
            <pc:docMk/>
            <pc:sldMk cId="60638865" sldId="689"/>
            <ac:picMk id="9" creationId="{C5473A50-EFDB-41DE-B44D-A6750E990DB2}"/>
          </ac:picMkLst>
        </pc:picChg>
      </pc:sldChg>
      <pc:sldChg chg="addSp delSp modSp add mod">
        <pc:chgData name="Lindsey Goodlow" userId="e64eb041-c3b7-4537-b144-24ab5979b462" providerId="ADAL" clId="{7D0BA3DD-4C2D-4591-A54D-AB50D38382E0}" dt="2021-12-30T14:39:44.652" v="9920" actId="14100"/>
        <pc:sldMkLst>
          <pc:docMk/>
          <pc:sldMk cId="3468768802" sldId="690"/>
        </pc:sldMkLst>
        <pc:spChg chg="mod">
          <ac:chgData name="Lindsey Goodlow" userId="e64eb041-c3b7-4537-b144-24ab5979b462" providerId="ADAL" clId="{7D0BA3DD-4C2D-4591-A54D-AB50D38382E0}" dt="2021-12-30T14:39:14.573" v="9916" actId="207"/>
          <ac:spMkLst>
            <pc:docMk/>
            <pc:sldMk cId="3468768802" sldId="690"/>
            <ac:spMk id="3" creationId="{3EA1264F-F7EF-40BE-86F9-02CD31129499}"/>
          </ac:spMkLst>
        </pc:spChg>
        <pc:spChg chg="del">
          <ac:chgData name="Lindsey Goodlow" userId="e64eb041-c3b7-4537-b144-24ab5979b462" providerId="ADAL" clId="{7D0BA3DD-4C2D-4591-A54D-AB50D38382E0}" dt="2021-12-30T14:36:51.036" v="9636" actId="478"/>
          <ac:spMkLst>
            <pc:docMk/>
            <pc:sldMk cId="3468768802" sldId="690"/>
            <ac:spMk id="10" creationId="{4ADEB2C6-3A50-43FA-B3E5-7EDB42472A4A}"/>
          </ac:spMkLst>
        </pc:spChg>
        <pc:picChg chg="add mod">
          <ac:chgData name="Lindsey Goodlow" userId="e64eb041-c3b7-4537-b144-24ab5979b462" providerId="ADAL" clId="{7D0BA3DD-4C2D-4591-A54D-AB50D38382E0}" dt="2021-12-30T14:39:44.652" v="9920" actId="14100"/>
          <ac:picMkLst>
            <pc:docMk/>
            <pc:sldMk cId="3468768802" sldId="690"/>
            <ac:picMk id="5" creationId="{B2647025-3EFF-48DF-8991-8778D6FD3E43}"/>
          </ac:picMkLst>
        </pc:picChg>
        <pc:picChg chg="del">
          <ac:chgData name="Lindsey Goodlow" userId="e64eb041-c3b7-4537-b144-24ab5979b462" providerId="ADAL" clId="{7D0BA3DD-4C2D-4591-A54D-AB50D38382E0}" dt="2021-12-30T14:36:50.066" v="9635" actId="478"/>
          <ac:picMkLst>
            <pc:docMk/>
            <pc:sldMk cId="3468768802" sldId="690"/>
            <ac:picMk id="9" creationId="{C5473A50-EFDB-41DE-B44D-A6750E990DB2}"/>
          </ac:picMkLst>
        </pc:picChg>
      </pc:sldChg>
      <pc:sldChg chg="addSp modSp add mod">
        <pc:chgData name="Lindsey Goodlow" userId="e64eb041-c3b7-4537-b144-24ab5979b462" providerId="ADAL" clId="{7D0BA3DD-4C2D-4591-A54D-AB50D38382E0}" dt="2021-12-30T14:01:56.923" v="9523" actId="1582"/>
        <pc:sldMkLst>
          <pc:docMk/>
          <pc:sldMk cId="4245912300" sldId="691"/>
        </pc:sldMkLst>
        <pc:spChg chg="mod">
          <ac:chgData name="Lindsey Goodlow" userId="e64eb041-c3b7-4537-b144-24ab5979b462" providerId="ADAL" clId="{7D0BA3DD-4C2D-4591-A54D-AB50D38382E0}" dt="2021-12-30T14:01:44.941" v="9519" actId="207"/>
          <ac:spMkLst>
            <pc:docMk/>
            <pc:sldMk cId="4245912300" sldId="691"/>
            <ac:spMk id="3" creationId="{3EA1264F-F7EF-40BE-86F9-02CD31129499}"/>
          </ac:spMkLst>
        </pc:spChg>
        <pc:spChg chg="add mod">
          <ac:chgData name="Lindsey Goodlow" userId="e64eb041-c3b7-4537-b144-24ab5979b462" providerId="ADAL" clId="{7D0BA3DD-4C2D-4591-A54D-AB50D38382E0}" dt="2021-12-30T14:01:56.923" v="9523" actId="1582"/>
          <ac:spMkLst>
            <pc:docMk/>
            <pc:sldMk cId="4245912300" sldId="691"/>
            <ac:spMk id="4" creationId="{5B0F41E4-738D-4933-9D7D-99D052078617}"/>
          </ac:spMkLst>
        </pc:spChg>
      </pc:sldChg>
      <pc:sldChg chg="modSp add mod ord">
        <pc:chgData name="Lindsey Goodlow" userId="e64eb041-c3b7-4537-b144-24ab5979b462" providerId="ADAL" clId="{7D0BA3DD-4C2D-4591-A54D-AB50D38382E0}" dt="2021-12-30T14:42:36.904" v="10091" actId="1076"/>
        <pc:sldMkLst>
          <pc:docMk/>
          <pc:sldMk cId="152190474" sldId="692"/>
        </pc:sldMkLst>
        <pc:spChg chg="mod">
          <ac:chgData name="Lindsey Goodlow" userId="e64eb041-c3b7-4537-b144-24ab5979b462" providerId="ADAL" clId="{7D0BA3DD-4C2D-4591-A54D-AB50D38382E0}" dt="2021-12-30T14:42:30.915" v="10090" actId="207"/>
          <ac:spMkLst>
            <pc:docMk/>
            <pc:sldMk cId="152190474" sldId="692"/>
            <ac:spMk id="3" creationId="{3EA1264F-F7EF-40BE-86F9-02CD31129499}"/>
          </ac:spMkLst>
        </pc:spChg>
        <pc:spChg chg="mod">
          <ac:chgData name="Lindsey Goodlow" userId="e64eb041-c3b7-4537-b144-24ab5979b462" providerId="ADAL" clId="{7D0BA3DD-4C2D-4591-A54D-AB50D38382E0}" dt="2021-12-30T14:42:36.904" v="10091" actId="1076"/>
          <ac:spMkLst>
            <pc:docMk/>
            <pc:sldMk cId="152190474" sldId="692"/>
            <ac:spMk id="6" creationId="{CC77FE76-EB4A-4995-8A1D-5051084188C2}"/>
          </ac:spMkLst>
        </pc:spChg>
      </pc:sldChg>
      <pc:sldChg chg="addSp delSp modSp add mod">
        <pc:chgData name="Lindsey Goodlow" userId="e64eb041-c3b7-4537-b144-24ab5979b462" providerId="ADAL" clId="{7D0BA3DD-4C2D-4591-A54D-AB50D38382E0}" dt="2021-12-30T14:41:54.854" v="9983" actId="1582"/>
        <pc:sldMkLst>
          <pc:docMk/>
          <pc:sldMk cId="552818166" sldId="693"/>
        </pc:sldMkLst>
        <pc:spChg chg="mod">
          <ac:chgData name="Lindsey Goodlow" userId="e64eb041-c3b7-4537-b144-24ab5979b462" providerId="ADAL" clId="{7D0BA3DD-4C2D-4591-A54D-AB50D38382E0}" dt="2021-12-30T14:41:43.417" v="9979" actId="207"/>
          <ac:spMkLst>
            <pc:docMk/>
            <pc:sldMk cId="552818166" sldId="693"/>
            <ac:spMk id="3" creationId="{3EA1264F-F7EF-40BE-86F9-02CD31129499}"/>
          </ac:spMkLst>
        </pc:spChg>
        <pc:spChg chg="add mod">
          <ac:chgData name="Lindsey Goodlow" userId="e64eb041-c3b7-4537-b144-24ab5979b462" providerId="ADAL" clId="{7D0BA3DD-4C2D-4591-A54D-AB50D38382E0}" dt="2021-12-30T14:41:54.854" v="9983" actId="1582"/>
          <ac:spMkLst>
            <pc:docMk/>
            <pc:sldMk cId="552818166" sldId="693"/>
            <ac:spMk id="4" creationId="{3D990937-F149-4DB7-B2CD-FAB0B01881B3}"/>
          </ac:spMkLst>
        </pc:spChg>
        <pc:picChg chg="del">
          <ac:chgData name="Lindsey Goodlow" userId="e64eb041-c3b7-4537-b144-24ab5979b462" providerId="ADAL" clId="{7D0BA3DD-4C2D-4591-A54D-AB50D38382E0}" dt="2021-12-30T14:40:08.554" v="9922" actId="478"/>
          <ac:picMkLst>
            <pc:docMk/>
            <pc:sldMk cId="552818166" sldId="693"/>
            <ac:picMk id="5" creationId="{B2647025-3EFF-48DF-8991-8778D6FD3E43}"/>
          </ac:picMkLst>
        </pc:picChg>
        <pc:picChg chg="add mod">
          <ac:chgData name="Lindsey Goodlow" userId="e64eb041-c3b7-4537-b144-24ab5979b462" providerId="ADAL" clId="{7D0BA3DD-4C2D-4591-A54D-AB50D38382E0}" dt="2021-12-30T14:40:26.976" v="9923"/>
          <ac:picMkLst>
            <pc:docMk/>
            <pc:sldMk cId="552818166" sldId="693"/>
            <ac:picMk id="6" creationId="{FB7ECFE4-7AC3-456E-BF0A-3B62E0D61C7A}"/>
          </ac:picMkLst>
        </pc:picChg>
      </pc:sldChg>
      <pc:sldChg chg="addSp delSp modSp add mod">
        <pc:chgData name="Lindsey Goodlow" userId="e64eb041-c3b7-4537-b144-24ab5979b462" providerId="ADAL" clId="{7D0BA3DD-4C2D-4591-A54D-AB50D38382E0}" dt="2021-12-30T15:32:30.231" v="10574" actId="20577"/>
        <pc:sldMkLst>
          <pc:docMk/>
          <pc:sldMk cId="776645756" sldId="694"/>
        </pc:sldMkLst>
        <pc:spChg chg="mod">
          <ac:chgData name="Lindsey Goodlow" userId="e64eb041-c3b7-4537-b144-24ab5979b462" providerId="ADAL" clId="{7D0BA3DD-4C2D-4591-A54D-AB50D38382E0}" dt="2021-12-30T15:32:30.231" v="10574" actId="20577"/>
          <ac:spMkLst>
            <pc:docMk/>
            <pc:sldMk cId="776645756" sldId="694"/>
            <ac:spMk id="3" creationId="{3EA1264F-F7EF-40BE-86F9-02CD31129499}"/>
          </ac:spMkLst>
        </pc:spChg>
        <pc:spChg chg="del">
          <ac:chgData name="Lindsey Goodlow" userId="e64eb041-c3b7-4537-b144-24ab5979b462" providerId="ADAL" clId="{7D0BA3DD-4C2D-4591-A54D-AB50D38382E0}" dt="2021-12-30T14:43:31.940" v="10094" actId="478"/>
          <ac:spMkLst>
            <pc:docMk/>
            <pc:sldMk cId="776645756" sldId="694"/>
            <ac:spMk id="6" creationId="{CC77FE76-EB4A-4995-8A1D-5051084188C2}"/>
          </ac:spMkLst>
        </pc:spChg>
        <pc:spChg chg="add mod">
          <ac:chgData name="Lindsey Goodlow" userId="e64eb041-c3b7-4537-b144-24ab5979b462" providerId="ADAL" clId="{7D0BA3DD-4C2D-4591-A54D-AB50D38382E0}" dt="2021-12-30T14:47:03.482" v="10564" actId="1582"/>
          <ac:spMkLst>
            <pc:docMk/>
            <pc:sldMk cId="776645756" sldId="694"/>
            <ac:spMk id="8" creationId="{78B7B9C4-85EC-4728-84DC-AE1FD7F1C83D}"/>
          </ac:spMkLst>
        </pc:spChg>
        <pc:spChg chg="add mod">
          <ac:chgData name="Lindsey Goodlow" userId="e64eb041-c3b7-4537-b144-24ab5979b462" providerId="ADAL" clId="{7D0BA3DD-4C2D-4591-A54D-AB50D38382E0}" dt="2021-12-30T14:47:19.992" v="10568" actId="1582"/>
          <ac:spMkLst>
            <pc:docMk/>
            <pc:sldMk cId="776645756" sldId="694"/>
            <ac:spMk id="9" creationId="{6B6C5A8D-858B-4AB5-A5ED-28D205E8E7D4}"/>
          </ac:spMkLst>
        </pc:spChg>
        <pc:picChg chg="del">
          <ac:chgData name="Lindsey Goodlow" userId="e64eb041-c3b7-4537-b144-24ab5979b462" providerId="ADAL" clId="{7D0BA3DD-4C2D-4591-A54D-AB50D38382E0}" dt="2021-12-30T14:43:30.864" v="10093" actId="478"/>
          <ac:picMkLst>
            <pc:docMk/>
            <pc:sldMk cId="776645756" sldId="694"/>
            <ac:picMk id="5" creationId="{43C6B7C9-4B18-4FA0-A324-188B74DADFDD}"/>
          </ac:picMkLst>
        </pc:picChg>
        <pc:picChg chg="add mod">
          <ac:chgData name="Lindsey Goodlow" userId="e64eb041-c3b7-4537-b144-24ab5979b462" providerId="ADAL" clId="{7D0BA3DD-4C2D-4591-A54D-AB50D38382E0}" dt="2021-12-30T14:43:59.908" v="10098" actId="14100"/>
          <ac:picMkLst>
            <pc:docMk/>
            <pc:sldMk cId="776645756" sldId="694"/>
            <ac:picMk id="7" creationId="{CA3BE3BD-6065-43E0-8984-7207B7950CCB}"/>
          </ac:picMkLst>
        </pc:picChg>
      </pc:sldChg>
      <pc:sldChg chg="addSp delSp modSp add mod">
        <pc:chgData name="Lindsey Goodlow" userId="e64eb041-c3b7-4537-b144-24ab5979b462" providerId="ADAL" clId="{7D0BA3DD-4C2D-4591-A54D-AB50D38382E0}" dt="2021-12-30T16:06:58.662" v="10791" actId="20577"/>
        <pc:sldMkLst>
          <pc:docMk/>
          <pc:sldMk cId="148181421" sldId="695"/>
        </pc:sldMkLst>
        <pc:spChg chg="mod">
          <ac:chgData name="Lindsey Goodlow" userId="e64eb041-c3b7-4537-b144-24ab5979b462" providerId="ADAL" clId="{7D0BA3DD-4C2D-4591-A54D-AB50D38382E0}" dt="2021-12-30T16:06:58.662" v="10791" actId="20577"/>
          <ac:spMkLst>
            <pc:docMk/>
            <pc:sldMk cId="148181421" sldId="695"/>
            <ac:spMk id="2" creationId="{DFE1D9F5-2159-40F3-877E-6B3D62D6A8D5}"/>
          </ac:spMkLst>
        </pc:spChg>
        <pc:spChg chg="mod">
          <ac:chgData name="Lindsey Goodlow" userId="e64eb041-c3b7-4537-b144-24ab5979b462" providerId="ADAL" clId="{7D0BA3DD-4C2D-4591-A54D-AB50D38382E0}" dt="2021-12-30T16:03:41.771" v="10778" actId="207"/>
          <ac:spMkLst>
            <pc:docMk/>
            <pc:sldMk cId="148181421" sldId="695"/>
            <ac:spMk id="3" creationId="{3EA1264F-F7EF-40BE-86F9-02CD31129499}"/>
          </ac:spMkLst>
        </pc:spChg>
        <pc:spChg chg="add mod">
          <ac:chgData name="Lindsey Goodlow" userId="e64eb041-c3b7-4537-b144-24ab5979b462" providerId="ADAL" clId="{7D0BA3DD-4C2D-4591-A54D-AB50D38382E0}" dt="2021-12-30T16:05:03.462" v="10786" actId="1582"/>
          <ac:spMkLst>
            <pc:docMk/>
            <pc:sldMk cId="148181421" sldId="695"/>
            <ac:spMk id="6" creationId="{FD048D4E-1CF7-4396-BB4B-07234C063B48}"/>
          </ac:spMkLst>
        </pc:spChg>
        <pc:spChg chg="del">
          <ac:chgData name="Lindsey Goodlow" userId="e64eb041-c3b7-4537-b144-24ab5979b462" providerId="ADAL" clId="{7D0BA3DD-4C2D-4591-A54D-AB50D38382E0}" dt="2021-12-30T16:02:31.245" v="10607" actId="478"/>
          <ac:spMkLst>
            <pc:docMk/>
            <pc:sldMk cId="148181421" sldId="695"/>
            <ac:spMk id="8" creationId="{78B7B9C4-85EC-4728-84DC-AE1FD7F1C83D}"/>
          </ac:spMkLst>
        </pc:spChg>
        <pc:spChg chg="del">
          <ac:chgData name="Lindsey Goodlow" userId="e64eb041-c3b7-4537-b144-24ab5979b462" providerId="ADAL" clId="{7D0BA3DD-4C2D-4591-A54D-AB50D38382E0}" dt="2021-12-30T16:02:32.066" v="10608" actId="478"/>
          <ac:spMkLst>
            <pc:docMk/>
            <pc:sldMk cId="148181421" sldId="695"/>
            <ac:spMk id="9" creationId="{6B6C5A8D-858B-4AB5-A5ED-28D205E8E7D4}"/>
          </ac:spMkLst>
        </pc:spChg>
        <pc:picChg chg="add mod">
          <ac:chgData name="Lindsey Goodlow" userId="e64eb041-c3b7-4537-b144-24ab5979b462" providerId="ADAL" clId="{7D0BA3DD-4C2D-4591-A54D-AB50D38382E0}" dt="2021-12-30T16:04:50.502" v="10782" actId="14100"/>
          <ac:picMkLst>
            <pc:docMk/>
            <pc:sldMk cId="148181421" sldId="695"/>
            <ac:picMk id="5" creationId="{448CC655-04BC-45A5-9310-CD616F0C9094}"/>
          </ac:picMkLst>
        </pc:picChg>
        <pc:picChg chg="del">
          <ac:chgData name="Lindsey Goodlow" userId="e64eb041-c3b7-4537-b144-24ab5979b462" providerId="ADAL" clId="{7D0BA3DD-4C2D-4591-A54D-AB50D38382E0}" dt="2021-12-30T16:02:29.952" v="10606" actId="478"/>
          <ac:picMkLst>
            <pc:docMk/>
            <pc:sldMk cId="148181421" sldId="695"/>
            <ac:picMk id="7" creationId="{CA3BE3BD-6065-43E0-8984-7207B7950CCB}"/>
          </ac:picMkLst>
        </pc:picChg>
      </pc:sldChg>
      <pc:sldChg chg="addSp delSp modSp add mod">
        <pc:chgData name="Lindsey Goodlow" userId="e64eb041-c3b7-4537-b144-24ab5979b462" providerId="ADAL" clId="{7D0BA3DD-4C2D-4591-A54D-AB50D38382E0}" dt="2021-12-30T16:33:06.669" v="11148" actId="1582"/>
        <pc:sldMkLst>
          <pc:docMk/>
          <pc:sldMk cId="2478611088" sldId="696"/>
        </pc:sldMkLst>
        <pc:spChg chg="mod">
          <ac:chgData name="Lindsey Goodlow" userId="e64eb041-c3b7-4537-b144-24ab5979b462" providerId="ADAL" clId="{7D0BA3DD-4C2D-4591-A54D-AB50D38382E0}" dt="2021-12-30T16:07:11.687" v="10797" actId="20577"/>
          <ac:spMkLst>
            <pc:docMk/>
            <pc:sldMk cId="2478611088" sldId="696"/>
            <ac:spMk id="2" creationId="{DFE1D9F5-2159-40F3-877E-6B3D62D6A8D5}"/>
          </ac:spMkLst>
        </pc:spChg>
        <pc:spChg chg="mod">
          <ac:chgData name="Lindsey Goodlow" userId="e64eb041-c3b7-4537-b144-24ab5979b462" providerId="ADAL" clId="{7D0BA3DD-4C2D-4591-A54D-AB50D38382E0}" dt="2021-12-30T16:32:34.208" v="11140" actId="207"/>
          <ac:spMkLst>
            <pc:docMk/>
            <pc:sldMk cId="2478611088" sldId="696"/>
            <ac:spMk id="3" creationId="{3EA1264F-F7EF-40BE-86F9-02CD31129499}"/>
          </ac:spMkLst>
        </pc:spChg>
        <pc:spChg chg="del">
          <ac:chgData name="Lindsey Goodlow" userId="e64eb041-c3b7-4537-b144-24ab5979b462" providerId="ADAL" clId="{7D0BA3DD-4C2D-4591-A54D-AB50D38382E0}" dt="2021-12-30T16:30:37.838" v="10885" actId="478"/>
          <ac:spMkLst>
            <pc:docMk/>
            <pc:sldMk cId="2478611088" sldId="696"/>
            <ac:spMk id="6" creationId="{FD048D4E-1CF7-4396-BB4B-07234C063B48}"/>
          </ac:spMkLst>
        </pc:spChg>
        <pc:spChg chg="add mod">
          <ac:chgData name="Lindsey Goodlow" userId="e64eb041-c3b7-4537-b144-24ab5979b462" providerId="ADAL" clId="{7D0BA3DD-4C2D-4591-A54D-AB50D38382E0}" dt="2021-12-30T16:32:53.599" v="11144" actId="1582"/>
          <ac:spMkLst>
            <pc:docMk/>
            <pc:sldMk cId="2478611088" sldId="696"/>
            <ac:spMk id="8" creationId="{2BBE0171-4715-40E0-85FE-0BC4042337D0}"/>
          </ac:spMkLst>
        </pc:spChg>
        <pc:spChg chg="add mod">
          <ac:chgData name="Lindsey Goodlow" userId="e64eb041-c3b7-4537-b144-24ab5979b462" providerId="ADAL" clId="{7D0BA3DD-4C2D-4591-A54D-AB50D38382E0}" dt="2021-12-30T16:33:06.669" v="11148" actId="1582"/>
          <ac:spMkLst>
            <pc:docMk/>
            <pc:sldMk cId="2478611088" sldId="696"/>
            <ac:spMk id="9" creationId="{A11ADFB5-7063-408E-A079-2DDC8295F2E5}"/>
          </ac:spMkLst>
        </pc:spChg>
        <pc:picChg chg="del">
          <ac:chgData name="Lindsey Goodlow" userId="e64eb041-c3b7-4537-b144-24ab5979b462" providerId="ADAL" clId="{7D0BA3DD-4C2D-4591-A54D-AB50D38382E0}" dt="2021-12-30T16:30:36.479" v="10884" actId="478"/>
          <ac:picMkLst>
            <pc:docMk/>
            <pc:sldMk cId="2478611088" sldId="696"/>
            <ac:picMk id="5" creationId="{448CC655-04BC-45A5-9310-CD616F0C9094}"/>
          </ac:picMkLst>
        </pc:picChg>
        <pc:picChg chg="add mod">
          <ac:chgData name="Lindsey Goodlow" userId="e64eb041-c3b7-4537-b144-24ab5979b462" providerId="ADAL" clId="{7D0BA3DD-4C2D-4591-A54D-AB50D38382E0}" dt="2021-12-30T16:30:54.071" v="10890" actId="14100"/>
          <ac:picMkLst>
            <pc:docMk/>
            <pc:sldMk cId="2478611088" sldId="696"/>
            <ac:picMk id="7" creationId="{DB027076-C0E8-4460-B58A-9191E128647A}"/>
          </ac:picMkLst>
        </pc:picChg>
      </pc:sldChg>
      <pc:sldChg chg="addSp delSp modSp add mod">
        <pc:chgData name="Lindsey Goodlow" userId="e64eb041-c3b7-4537-b144-24ab5979b462" providerId="ADAL" clId="{7D0BA3DD-4C2D-4591-A54D-AB50D38382E0}" dt="2021-12-30T16:30:05.713" v="10883" actId="1582"/>
        <pc:sldMkLst>
          <pc:docMk/>
          <pc:sldMk cId="2885297387" sldId="697"/>
        </pc:sldMkLst>
        <pc:spChg chg="mod">
          <ac:chgData name="Lindsey Goodlow" userId="e64eb041-c3b7-4537-b144-24ab5979b462" providerId="ADAL" clId="{7D0BA3DD-4C2D-4591-A54D-AB50D38382E0}" dt="2021-12-30T16:07:08.279" v="10795" actId="20577"/>
          <ac:spMkLst>
            <pc:docMk/>
            <pc:sldMk cId="2885297387" sldId="697"/>
            <ac:spMk id="2" creationId="{DFE1D9F5-2159-40F3-877E-6B3D62D6A8D5}"/>
          </ac:spMkLst>
        </pc:spChg>
        <pc:spChg chg="mod">
          <ac:chgData name="Lindsey Goodlow" userId="e64eb041-c3b7-4537-b144-24ab5979b462" providerId="ADAL" clId="{7D0BA3DD-4C2D-4591-A54D-AB50D38382E0}" dt="2021-12-30T16:29:27.001" v="10874" actId="207"/>
          <ac:spMkLst>
            <pc:docMk/>
            <pc:sldMk cId="2885297387" sldId="697"/>
            <ac:spMk id="3" creationId="{3EA1264F-F7EF-40BE-86F9-02CD31129499}"/>
          </ac:spMkLst>
        </pc:spChg>
        <pc:spChg chg="del">
          <ac:chgData name="Lindsey Goodlow" userId="e64eb041-c3b7-4537-b144-24ab5979b462" providerId="ADAL" clId="{7D0BA3DD-4C2D-4591-A54D-AB50D38382E0}" dt="2021-12-30T16:29:30.440" v="10876" actId="478"/>
          <ac:spMkLst>
            <pc:docMk/>
            <pc:sldMk cId="2885297387" sldId="697"/>
            <ac:spMk id="6" creationId="{FD048D4E-1CF7-4396-BB4B-07234C063B48}"/>
          </ac:spMkLst>
        </pc:spChg>
        <pc:spChg chg="add mod">
          <ac:chgData name="Lindsey Goodlow" userId="e64eb041-c3b7-4537-b144-24ab5979b462" providerId="ADAL" clId="{7D0BA3DD-4C2D-4591-A54D-AB50D38382E0}" dt="2021-12-30T16:30:05.713" v="10883" actId="1582"/>
          <ac:spMkLst>
            <pc:docMk/>
            <pc:sldMk cId="2885297387" sldId="697"/>
            <ac:spMk id="8" creationId="{9FC47F19-8042-420B-86E4-07BD3DD29988}"/>
          </ac:spMkLst>
        </pc:spChg>
        <pc:picChg chg="del">
          <ac:chgData name="Lindsey Goodlow" userId="e64eb041-c3b7-4537-b144-24ab5979b462" providerId="ADAL" clId="{7D0BA3DD-4C2D-4591-A54D-AB50D38382E0}" dt="2021-12-30T16:29:29.078" v="10875" actId="478"/>
          <ac:picMkLst>
            <pc:docMk/>
            <pc:sldMk cId="2885297387" sldId="697"/>
            <ac:picMk id="5" creationId="{448CC655-04BC-45A5-9310-CD616F0C9094}"/>
          </ac:picMkLst>
        </pc:picChg>
        <pc:picChg chg="add mod">
          <ac:chgData name="Lindsey Goodlow" userId="e64eb041-c3b7-4537-b144-24ab5979b462" providerId="ADAL" clId="{7D0BA3DD-4C2D-4591-A54D-AB50D38382E0}" dt="2021-12-30T16:29:53.884" v="10879" actId="14100"/>
          <ac:picMkLst>
            <pc:docMk/>
            <pc:sldMk cId="2885297387" sldId="697"/>
            <ac:picMk id="7" creationId="{F84D765B-CE1F-4BF2-B47C-3FD21CA301D5}"/>
          </ac:picMkLst>
        </pc:picChg>
      </pc:sldChg>
      <pc:sldChg chg="addSp delSp modSp add mod">
        <pc:chgData name="Lindsey Goodlow" userId="e64eb041-c3b7-4537-b144-24ab5979b462" providerId="ADAL" clId="{7D0BA3DD-4C2D-4591-A54D-AB50D38382E0}" dt="2021-12-30T16:28:43.810" v="10826" actId="207"/>
        <pc:sldMkLst>
          <pc:docMk/>
          <pc:sldMk cId="1173315896" sldId="698"/>
        </pc:sldMkLst>
        <pc:spChg chg="mod">
          <ac:chgData name="Lindsey Goodlow" userId="e64eb041-c3b7-4537-b144-24ab5979b462" providerId="ADAL" clId="{7D0BA3DD-4C2D-4591-A54D-AB50D38382E0}" dt="2021-12-30T16:07:02.808" v="10793" actId="20577"/>
          <ac:spMkLst>
            <pc:docMk/>
            <pc:sldMk cId="1173315896" sldId="698"/>
            <ac:spMk id="2" creationId="{DFE1D9F5-2159-40F3-877E-6B3D62D6A8D5}"/>
          </ac:spMkLst>
        </pc:spChg>
        <pc:spChg chg="mod">
          <ac:chgData name="Lindsey Goodlow" userId="e64eb041-c3b7-4537-b144-24ab5979b462" providerId="ADAL" clId="{7D0BA3DD-4C2D-4591-A54D-AB50D38382E0}" dt="2021-12-30T16:28:43.810" v="10826" actId="207"/>
          <ac:spMkLst>
            <pc:docMk/>
            <pc:sldMk cId="1173315896" sldId="698"/>
            <ac:spMk id="3" creationId="{3EA1264F-F7EF-40BE-86F9-02CD31129499}"/>
          </ac:spMkLst>
        </pc:spChg>
        <pc:spChg chg="del">
          <ac:chgData name="Lindsey Goodlow" userId="e64eb041-c3b7-4537-b144-24ab5979b462" providerId="ADAL" clId="{7D0BA3DD-4C2D-4591-A54D-AB50D38382E0}" dt="2021-12-30T16:27:57.521" v="10799" actId="478"/>
          <ac:spMkLst>
            <pc:docMk/>
            <pc:sldMk cId="1173315896" sldId="698"/>
            <ac:spMk id="6" creationId="{FD048D4E-1CF7-4396-BB4B-07234C063B48}"/>
          </ac:spMkLst>
        </pc:spChg>
        <pc:spChg chg="add mod">
          <ac:chgData name="Lindsey Goodlow" userId="e64eb041-c3b7-4537-b144-24ab5979b462" providerId="ADAL" clId="{7D0BA3DD-4C2D-4591-A54D-AB50D38382E0}" dt="2021-12-30T16:28:38.885" v="10825" actId="1582"/>
          <ac:spMkLst>
            <pc:docMk/>
            <pc:sldMk cId="1173315896" sldId="698"/>
            <ac:spMk id="8" creationId="{45E71AAE-593D-4927-8160-C18CF390BBCC}"/>
          </ac:spMkLst>
        </pc:spChg>
        <pc:picChg chg="del">
          <ac:chgData name="Lindsey Goodlow" userId="e64eb041-c3b7-4537-b144-24ab5979b462" providerId="ADAL" clId="{7D0BA3DD-4C2D-4591-A54D-AB50D38382E0}" dt="2021-12-30T16:27:56.369" v="10798" actId="478"/>
          <ac:picMkLst>
            <pc:docMk/>
            <pc:sldMk cId="1173315896" sldId="698"/>
            <ac:picMk id="5" creationId="{448CC655-04BC-45A5-9310-CD616F0C9094}"/>
          </ac:picMkLst>
        </pc:picChg>
        <pc:picChg chg="add mod">
          <ac:chgData name="Lindsey Goodlow" userId="e64eb041-c3b7-4537-b144-24ab5979b462" providerId="ADAL" clId="{7D0BA3DD-4C2D-4591-A54D-AB50D38382E0}" dt="2021-12-30T16:28:14.079" v="10803" actId="14100"/>
          <ac:picMkLst>
            <pc:docMk/>
            <pc:sldMk cId="1173315896" sldId="698"/>
            <ac:picMk id="7" creationId="{24901767-BD22-45DE-95B1-F17FF8127518}"/>
          </ac:picMkLst>
        </pc:picChg>
      </pc:sldChg>
      <pc:sldChg chg="addSp delSp modSp add mod">
        <pc:chgData name="Lindsey Goodlow" userId="e64eb041-c3b7-4537-b144-24ab5979b462" providerId="ADAL" clId="{7D0BA3DD-4C2D-4591-A54D-AB50D38382E0}" dt="2021-12-30T16:52:27.664" v="12118" actId="1582"/>
        <pc:sldMkLst>
          <pc:docMk/>
          <pc:sldMk cId="4086116463" sldId="699"/>
        </pc:sldMkLst>
        <pc:spChg chg="mod">
          <ac:chgData name="Lindsey Goodlow" userId="e64eb041-c3b7-4537-b144-24ab5979b462" providerId="ADAL" clId="{7D0BA3DD-4C2D-4591-A54D-AB50D38382E0}" dt="2021-12-30T16:49:57.145" v="12000" actId="20577"/>
          <ac:spMkLst>
            <pc:docMk/>
            <pc:sldMk cId="4086116463" sldId="699"/>
            <ac:spMk id="2" creationId="{DFE1D9F5-2159-40F3-877E-6B3D62D6A8D5}"/>
          </ac:spMkLst>
        </pc:spChg>
        <pc:spChg chg="mod">
          <ac:chgData name="Lindsey Goodlow" userId="e64eb041-c3b7-4537-b144-24ab5979b462" providerId="ADAL" clId="{7D0BA3DD-4C2D-4591-A54D-AB50D38382E0}" dt="2021-12-30T16:51:29.246" v="12107" actId="20577"/>
          <ac:spMkLst>
            <pc:docMk/>
            <pc:sldMk cId="4086116463" sldId="699"/>
            <ac:spMk id="3" creationId="{3EA1264F-F7EF-40BE-86F9-02CD31129499}"/>
          </ac:spMkLst>
        </pc:spChg>
        <pc:spChg chg="add mod">
          <ac:chgData name="Lindsey Goodlow" userId="e64eb041-c3b7-4537-b144-24ab5979b462" providerId="ADAL" clId="{7D0BA3DD-4C2D-4591-A54D-AB50D38382E0}" dt="2021-12-30T16:52:27.664" v="12118" actId="1582"/>
          <ac:spMkLst>
            <pc:docMk/>
            <pc:sldMk cId="4086116463" sldId="699"/>
            <ac:spMk id="6" creationId="{457705EB-1C6E-47EC-AD61-9262334A3E85}"/>
          </ac:spMkLst>
        </pc:spChg>
        <pc:spChg chg="del">
          <ac:chgData name="Lindsey Goodlow" userId="e64eb041-c3b7-4537-b144-24ab5979b462" providerId="ADAL" clId="{7D0BA3DD-4C2D-4591-A54D-AB50D38382E0}" dt="2021-12-30T16:50:02.098" v="12003" actId="478"/>
          <ac:spMkLst>
            <pc:docMk/>
            <pc:sldMk cId="4086116463" sldId="699"/>
            <ac:spMk id="8" creationId="{2BBE0171-4715-40E0-85FE-0BC4042337D0}"/>
          </ac:spMkLst>
        </pc:spChg>
        <pc:spChg chg="del">
          <ac:chgData name="Lindsey Goodlow" userId="e64eb041-c3b7-4537-b144-24ab5979b462" providerId="ADAL" clId="{7D0BA3DD-4C2D-4591-A54D-AB50D38382E0}" dt="2021-12-30T16:50:01.328" v="12002" actId="478"/>
          <ac:spMkLst>
            <pc:docMk/>
            <pc:sldMk cId="4086116463" sldId="699"/>
            <ac:spMk id="9" creationId="{A11ADFB5-7063-408E-A079-2DDC8295F2E5}"/>
          </ac:spMkLst>
        </pc:spChg>
        <pc:picChg chg="add mod">
          <ac:chgData name="Lindsey Goodlow" userId="e64eb041-c3b7-4537-b144-24ab5979b462" providerId="ADAL" clId="{7D0BA3DD-4C2D-4591-A54D-AB50D38382E0}" dt="2021-12-30T16:52:14.485" v="12114" actId="1076"/>
          <ac:picMkLst>
            <pc:docMk/>
            <pc:sldMk cId="4086116463" sldId="699"/>
            <ac:picMk id="5" creationId="{7E838429-104B-45E0-B229-D35D47CF9CC4}"/>
          </ac:picMkLst>
        </pc:picChg>
        <pc:picChg chg="del">
          <ac:chgData name="Lindsey Goodlow" userId="e64eb041-c3b7-4537-b144-24ab5979b462" providerId="ADAL" clId="{7D0BA3DD-4C2D-4591-A54D-AB50D38382E0}" dt="2021-12-30T16:50:00.379" v="12001" actId="478"/>
          <ac:picMkLst>
            <pc:docMk/>
            <pc:sldMk cId="4086116463" sldId="699"/>
            <ac:picMk id="7" creationId="{DB027076-C0E8-4460-B58A-9191E128647A}"/>
          </ac:picMkLst>
        </pc:picChg>
      </pc:sldChg>
      <pc:sldChg chg="addSp delSp modSp add mod">
        <pc:chgData name="Lindsey Goodlow" userId="e64eb041-c3b7-4537-b144-24ab5979b462" providerId="ADAL" clId="{7D0BA3DD-4C2D-4591-A54D-AB50D38382E0}" dt="2021-12-30T16:48:31.632" v="11989" actId="1582"/>
        <pc:sldMkLst>
          <pc:docMk/>
          <pc:sldMk cId="1791841455" sldId="700"/>
        </pc:sldMkLst>
        <pc:spChg chg="mod">
          <ac:chgData name="Lindsey Goodlow" userId="e64eb041-c3b7-4537-b144-24ab5979b462" providerId="ADAL" clId="{7D0BA3DD-4C2D-4591-A54D-AB50D38382E0}" dt="2021-12-30T16:48:14.418" v="11985" actId="20577"/>
          <ac:spMkLst>
            <pc:docMk/>
            <pc:sldMk cId="1791841455" sldId="700"/>
            <ac:spMk id="3" creationId="{3EA1264F-F7EF-40BE-86F9-02CD31129499}"/>
          </ac:spMkLst>
        </pc:spChg>
        <pc:spChg chg="add mod">
          <ac:chgData name="Lindsey Goodlow" userId="e64eb041-c3b7-4537-b144-24ab5979b462" providerId="ADAL" clId="{7D0BA3DD-4C2D-4591-A54D-AB50D38382E0}" dt="2021-12-30T16:48:31.632" v="11989" actId="1582"/>
          <ac:spMkLst>
            <pc:docMk/>
            <pc:sldMk cId="1791841455" sldId="700"/>
            <ac:spMk id="6" creationId="{BD21085C-AACE-4960-A07B-9B9A3F80391C}"/>
          </ac:spMkLst>
        </pc:spChg>
        <pc:spChg chg="del">
          <ac:chgData name="Lindsey Goodlow" userId="e64eb041-c3b7-4537-b144-24ab5979b462" providerId="ADAL" clId="{7D0BA3DD-4C2D-4591-A54D-AB50D38382E0}" dt="2021-12-30T16:45:07.957" v="11689" actId="478"/>
          <ac:spMkLst>
            <pc:docMk/>
            <pc:sldMk cId="1791841455" sldId="700"/>
            <ac:spMk id="8" creationId="{2BBE0171-4715-40E0-85FE-0BC4042337D0}"/>
          </ac:spMkLst>
        </pc:spChg>
        <pc:spChg chg="del">
          <ac:chgData name="Lindsey Goodlow" userId="e64eb041-c3b7-4537-b144-24ab5979b462" providerId="ADAL" clId="{7D0BA3DD-4C2D-4591-A54D-AB50D38382E0}" dt="2021-12-30T16:45:07.010" v="11688" actId="478"/>
          <ac:spMkLst>
            <pc:docMk/>
            <pc:sldMk cId="1791841455" sldId="700"/>
            <ac:spMk id="9" creationId="{A11ADFB5-7063-408E-A079-2DDC8295F2E5}"/>
          </ac:spMkLst>
        </pc:spChg>
        <pc:picChg chg="add mod">
          <ac:chgData name="Lindsey Goodlow" userId="e64eb041-c3b7-4537-b144-24ab5979b462" providerId="ADAL" clId="{7D0BA3DD-4C2D-4591-A54D-AB50D38382E0}" dt="2021-12-30T16:46:15.770" v="11693" actId="14100"/>
          <ac:picMkLst>
            <pc:docMk/>
            <pc:sldMk cId="1791841455" sldId="700"/>
            <ac:picMk id="5" creationId="{642F3AB0-9B19-4BB1-903B-AD7BACBD96B2}"/>
          </ac:picMkLst>
        </pc:picChg>
        <pc:picChg chg="del">
          <ac:chgData name="Lindsey Goodlow" userId="e64eb041-c3b7-4537-b144-24ab5979b462" providerId="ADAL" clId="{7D0BA3DD-4C2D-4591-A54D-AB50D38382E0}" dt="2021-12-30T16:45:06.132" v="11687" actId="478"/>
          <ac:picMkLst>
            <pc:docMk/>
            <pc:sldMk cId="1791841455" sldId="700"/>
            <ac:picMk id="7" creationId="{DB027076-C0E8-4460-B58A-9191E128647A}"/>
          </ac:picMkLst>
        </pc:picChg>
      </pc:sldChg>
      <pc:sldChg chg="addSp delSp modSp add mod">
        <pc:chgData name="Lindsey Goodlow" userId="e64eb041-c3b7-4537-b144-24ab5979b462" providerId="ADAL" clId="{7D0BA3DD-4C2D-4591-A54D-AB50D38382E0}" dt="2021-12-30T16:44:10.059" v="11686" actId="20577"/>
        <pc:sldMkLst>
          <pc:docMk/>
          <pc:sldMk cId="25206175" sldId="701"/>
        </pc:sldMkLst>
        <pc:spChg chg="mod">
          <ac:chgData name="Lindsey Goodlow" userId="e64eb041-c3b7-4537-b144-24ab5979b462" providerId="ADAL" clId="{7D0BA3DD-4C2D-4591-A54D-AB50D38382E0}" dt="2021-12-30T16:44:10.059" v="11686" actId="20577"/>
          <ac:spMkLst>
            <pc:docMk/>
            <pc:sldMk cId="25206175" sldId="701"/>
            <ac:spMk id="3" creationId="{3EA1264F-F7EF-40BE-86F9-02CD31129499}"/>
          </ac:spMkLst>
        </pc:spChg>
        <pc:spChg chg="add mod">
          <ac:chgData name="Lindsey Goodlow" userId="e64eb041-c3b7-4537-b144-24ab5979b462" providerId="ADAL" clId="{7D0BA3DD-4C2D-4591-A54D-AB50D38382E0}" dt="2021-12-30T16:41:16.700" v="11556" actId="1582"/>
          <ac:spMkLst>
            <pc:docMk/>
            <pc:sldMk cId="25206175" sldId="701"/>
            <ac:spMk id="6" creationId="{AE32504B-8319-451B-8D94-51C324821D7A}"/>
          </ac:spMkLst>
        </pc:spChg>
        <pc:spChg chg="del">
          <ac:chgData name="Lindsey Goodlow" userId="e64eb041-c3b7-4537-b144-24ab5979b462" providerId="ADAL" clId="{7D0BA3DD-4C2D-4591-A54D-AB50D38382E0}" dt="2021-12-30T16:38:19.396" v="11361" actId="478"/>
          <ac:spMkLst>
            <pc:docMk/>
            <pc:sldMk cId="25206175" sldId="701"/>
            <ac:spMk id="8" creationId="{2BBE0171-4715-40E0-85FE-0BC4042337D0}"/>
          </ac:spMkLst>
        </pc:spChg>
        <pc:spChg chg="del">
          <ac:chgData name="Lindsey Goodlow" userId="e64eb041-c3b7-4537-b144-24ab5979b462" providerId="ADAL" clId="{7D0BA3DD-4C2D-4591-A54D-AB50D38382E0}" dt="2021-12-30T16:38:18.641" v="11360" actId="478"/>
          <ac:spMkLst>
            <pc:docMk/>
            <pc:sldMk cId="25206175" sldId="701"/>
            <ac:spMk id="9" creationId="{A11ADFB5-7063-408E-A079-2DDC8295F2E5}"/>
          </ac:spMkLst>
        </pc:spChg>
        <pc:spChg chg="add mod">
          <ac:chgData name="Lindsey Goodlow" userId="e64eb041-c3b7-4537-b144-24ab5979b462" providerId="ADAL" clId="{7D0BA3DD-4C2D-4591-A54D-AB50D38382E0}" dt="2021-12-30T16:41:31.709" v="11560" actId="1582"/>
          <ac:spMkLst>
            <pc:docMk/>
            <pc:sldMk cId="25206175" sldId="701"/>
            <ac:spMk id="11" creationId="{C608B944-6639-4C45-8A3F-E65245FD51F5}"/>
          </ac:spMkLst>
        </pc:spChg>
        <pc:picChg chg="add mod modCrop">
          <ac:chgData name="Lindsey Goodlow" userId="e64eb041-c3b7-4537-b144-24ab5979b462" providerId="ADAL" clId="{7D0BA3DD-4C2D-4591-A54D-AB50D38382E0}" dt="2021-12-30T16:39:49.546" v="11371" actId="14100"/>
          <ac:picMkLst>
            <pc:docMk/>
            <pc:sldMk cId="25206175" sldId="701"/>
            <ac:picMk id="5" creationId="{64D62F6A-27E5-4AF0-80CD-1BF7C340C96D}"/>
          </ac:picMkLst>
        </pc:picChg>
        <pc:picChg chg="del">
          <ac:chgData name="Lindsey Goodlow" userId="e64eb041-c3b7-4537-b144-24ab5979b462" providerId="ADAL" clId="{7D0BA3DD-4C2D-4591-A54D-AB50D38382E0}" dt="2021-12-30T16:38:17.756" v="11359" actId="478"/>
          <ac:picMkLst>
            <pc:docMk/>
            <pc:sldMk cId="25206175" sldId="701"/>
            <ac:picMk id="7" creationId="{DB027076-C0E8-4460-B58A-9191E128647A}"/>
          </ac:picMkLst>
        </pc:picChg>
        <pc:picChg chg="add del mod">
          <ac:chgData name="Lindsey Goodlow" userId="e64eb041-c3b7-4537-b144-24ab5979b462" providerId="ADAL" clId="{7D0BA3DD-4C2D-4591-A54D-AB50D38382E0}" dt="2021-12-30T16:39:15.365" v="11363" actId="478"/>
          <ac:picMkLst>
            <pc:docMk/>
            <pc:sldMk cId="25206175" sldId="701"/>
            <ac:picMk id="10" creationId="{C88AD8BB-73E1-46C4-87DD-FF18F12F7BAE}"/>
          </ac:picMkLst>
        </pc:picChg>
      </pc:sldChg>
      <pc:sldChg chg="addSp delSp modSp add mod">
        <pc:chgData name="Lindsey Goodlow" userId="e64eb041-c3b7-4537-b144-24ab5979b462" providerId="ADAL" clId="{7D0BA3DD-4C2D-4591-A54D-AB50D38382E0}" dt="2021-12-30T16:38:01.086" v="11358" actId="1582"/>
        <pc:sldMkLst>
          <pc:docMk/>
          <pc:sldMk cId="2168237226" sldId="702"/>
        </pc:sldMkLst>
        <pc:spChg chg="mod">
          <ac:chgData name="Lindsey Goodlow" userId="e64eb041-c3b7-4537-b144-24ab5979b462" providerId="ADAL" clId="{7D0BA3DD-4C2D-4591-A54D-AB50D38382E0}" dt="2021-12-30T16:36:49.827" v="11345" actId="207"/>
          <ac:spMkLst>
            <pc:docMk/>
            <pc:sldMk cId="2168237226" sldId="702"/>
            <ac:spMk id="3" creationId="{3EA1264F-F7EF-40BE-86F9-02CD31129499}"/>
          </ac:spMkLst>
        </pc:spChg>
        <pc:spChg chg="add mod">
          <ac:chgData name="Lindsey Goodlow" userId="e64eb041-c3b7-4537-b144-24ab5979b462" providerId="ADAL" clId="{7D0BA3DD-4C2D-4591-A54D-AB50D38382E0}" dt="2021-12-30T16:37:48.977" v="11354" actId="1582"/>
          <ac:spMkLst>
            <pc:docMk/>
            <pc:sldMk cId="2168237226" sldId="702"/>
            <ac:spMk id="6" creationId="{55886421-8531-49A7-BCBA-920B32B12E7B}"/>
          </ac:spMkLst>
        </pc:spChg>
        <pc:spChg chg="del">
          <ac:chgData name="Lindsey Goodlow" userId="e64eb041-c3b7-4537-b144-24ab5979b462" providerId="ADAL" clId="{7D0BA3DD-4C2D-4591-A54D-AB50D38382E0}" dt="2021-12-30T16:33:53.422" v="11155" actId="478"/>
          <ac:spMkLst>
            <pc:docMk/>
            <pc:sldMk cId="2168237226" sldId="702"/>
            <ac:spMk id="8" creationId="{2BBE0171-4715-40E0-85FE-0BC4042337D0}"/>
          </ac:spMkLst>
        </pc:spChg>
        <pc:spChg chg="del">
          <ac:chgData name="Lindsey Goodlow" userId="e64eb041-c3b7-4537-b144-24ab5979b462" providerId="ADAL" clId="{7D0BA3DD-4C2D-4591-A54D-AB50D38382E0}" dt="2021-12-30T16:33:52.643" v="11154" actId="478"/>
          <ac:spMkLst>
            <pc:docMk/>
            <pc:sldMk cId="2168237226" sldId="702"/>
            <ac:spMk id="9" creationId="{A11ADFB5-7063-408E-A079-2DDC8295F2E5}"/>
          </ac:spMkLst>
        </pc:spChg>
        <pc:spChg chg="add mod">
          <ac:chgData name="Lindsey Goodlow" userId="e64eb041-c3b7-4537-b144-24ab5979b462" providerId="ADAL" clId="{7D0BA3DD-4C2D-4591-A54D-AB50D38382E0}" dt="2021-12-30T16:38:01.086" v="11358" actId="1582"/>
          <ac:spMkLst>
            <pc:docMk/>
            <pc:sldMk cId="2168237226" sldId="702"/>
            <ac:spMk id="10" creationId="{DE7F1F0C-F97D-4EA7-88FE-3D31B2D159EF}"/>
          </ac:spMkLst>
        </pc:spChg>
        <pc:picChg chg="add mod">
          <ac:chgData name="Lindsey Goodlow" userId="e64eb041-c3b7-4537-b144-24ab5979b462" providerId="ADAL" clId="{7D0BA3DD-4C2D-4591-A54D-AB50D38382E0}" dt="2021-12-30T16:37:22.484" v="11350" actId="14100"/>
          <ac:picMkLst>
            <pc:docMk/>
            <pc:sldMk cId="2168237226" sldId="702"/>
            <ac:picMk id="5" creationId="{8BFFB4DC-729B-429E-AB21-EAA404EB45C0}"/>
          </ac:picMkLst>
        </pc:picChg>
        <pc:picChg chg="del">
          <ac:chgData name="Lindsey Goodlow" userId="e64eb041-c3b7-4537-b144-24ab5979b462" providerId="ADAL" clId="{7D0BA3DD-4C2D-4591-A54D-AB50D38382E0}" dt="2021-12-30T16:33:51.385" v="11153" actId="478"/>
          <ac:picMkLst>
            <pc:docMk/>
            <pc:sldMk cId="2168237226" sldId="702"/>
            <ac:picMk id="7" creationId="{DB027076-C0E8-4460-B58A-9191E128647A}"/>
          </ac:picMkLst>
        </pc:picChg>
      </pc:sldChg>
      <pc:sldChg chg="addSp delSp modSp add mod">
        <pc:chgData name="Lindsey Goodlow" userId="e64eb041-c3b7-4537-b144-24ab5979b462" providerId="ADAL" clId="{7D0BA3DD-4C2D-4591-A54D-AB50D38382E0}" dt="2021-12-30T16:54:06.305" v="12159" actId="207"/>
        <pc:sldMkLst>
          <pc:docMk/>
          <pc:sldMk cId="2126123970" sldId="703"/>
        </pc:sldMkLst>
        <pc:spChg chg="mod">
          <ac:chgData name="Lindsey Goodlow" userId="e64eb041-c3b7-4537-b144-24ab5979b462" providerId="ADAL" clId="{7D0BA3DD-4C2D-4591-A54D-AB50D38382E0}" dt="2021-12-30T16:54:06.305" v="12159" actId="207"/>
          <ac:spMkLst>
            <pc:docMk/>
            <pc:sldMk cId="2126123970" sldId="703"/>
            <ac:spMk id="3" creationId="{3EA1264F-F7EF-40BE-86F9-02CD31129499}"/>
          </ac:spMkLst>
        </pc:spChg>
        <pc:spChg chg="del">
          <ac:chgData name="Lindsey Goodlow" userId="e64eb041-c3b7-4537-b144-24ab5979b462" providerId="ADAL" clId="{7D0BA3DD-4C2D-4591-A54D-AB50D38382E0}" dt="2021-12-30T16:53:10.453" v="12121" actId="478"/>
          <ac:spMkLst>
            <pc:docMk/>
            <pc:sldMk cId="2126123970" sldId="703"/>
            <ac:spMk id="6" creationId="{457705EB-1C6E-47EC-AD61-9262334A3E85}"/>
          </ac:spMkLst>
        </pc:spChg>
        <pc:spChg chg="add mod">
          <ac:chgData name="Lindsey Goodlow" userId="e64eb041-c3b7-4537-b144-24ab5979b462" providerId="ADAL" clId="{7D0BA3DD-4C2D-4591-A54D-AB50D38382E0}" dt="2021-12-30T16:53:59.948" v="12158" actId="1582"/>
          <ac:spMkLst>
            <pc:docMk/>
            <pc:sldMk cId="2126123970" sldId="703"/>
            <ac:spMk id="8" creationId="{F0F3BF83-77CB-451A-9EF1-FF83C72C3472}"/>
          </ac:spMkLst>
        </pc:spChg>
        <pc:picChg chg="del">
          <ac:chgData name="Lindsey Goodlow" userId="e64eb041-c3b7-4537-b144-24ab5979b462" providerId="ADAL" clId="{7D0BA3DD-4C2D-4591-A54D-AB50D38382E0}" dt="2021-12-30T16:53:09.461" v="12120" actId="478"/>
          <ac:picMkLst>
            <pc:docMk/>
            <pc:sldMk cId="2126123970" sldId="703"/>
            <ac:picMk id="5" creationId="{7E838429-104B-45E0-B229-D35D47CF9CC4}"/>
          </ac:picMkLst>
        </pc:picChg>
        <pc:picChg chg="add mod">
          <ac:chgData name="Lindsey Goodlow" userId="e64eb041-c3b7-4537-b144-24ab5979b462" providerId="ADAL" clId="{7D0BA3DD-4C2D-4591-A54D-AB50D38382E0}" dt="2021-12-30T16:53:26.235" v="12127" actId="14100"/>
          <ac:picMkLst>
            <pc:docMk/>
            <pc:sldMk cId="2126123970" sldId="703"/>
            <ac:picMk id="7" creationId="{8BADA426-A1A1-453D-8EB4-1B1F555BA440}"/>
          </ac:picMkLst>
        </pc:picChg>
      </pc:sldChg>
      <pc:sldChg chg="addSp delSp modSp add mod">
        <pc:chgData name="Lindsey Goodlow" userId="e64eb041-c3b7-4537-b144-24ab5979b462" providerId="ADAL" clId="{7D0BA3DD-4C2D-4591-A54D-AB50D38382E0}" dt="2021-12-30T16:55:49.346" v="12208" actId="1582"/>
        <pc:sldMkLst>
          <pc:docMk/>
          <pc:sldMk cId="2471638678" sldId="704"/>
        </pc:sldMkLst>
        <pc:spChg chg="mod">
          <ac:chgData name="Lindsey Goodlow" userId="e64eb041-c3b7-4537-b144-24ab5979b462" providerId="ADAL" clId="{7D0BA3DD-4C2D-4591-A54D-AB50D38382E0}" dt="2021-12-30T16:55:33.422" v="12204" actId="207"/>
          <ac:spMkLst>
            <pc:docMk/>
            <pc:sldMk cId="2471638678" sldId="704"/>
            <ac:spMk id="3" creationId="{3EA1264F-F7EF-40BE-86F9-02CD31129499}"/>
          </ac:spMkLst>
        </pc:spChg>
        <pc:spChg chg="add mod">
          <ac:chgData name="Lindsey Goodlow" userId="e64eb041-c3b7-4537-b144-24ab5979b462" providerId="ADAL" clId="{7D0BA3DD-4C2D-4591-A54D-AB50D38382E0}" dt="2021-12-30T16:55:49.346" v="12208" actId="1582"/>
          <ac:spMkLst>
            <pc:docMk/>
            <pc:sldMk cId="2471638678" sldId="704"/>
            <ac:spMk id="6" creationId="{9479A4EB-BAB6-442A-BAB4-106C95DFC892}"/>
          </ac:spMkLst>
        </pc:spChg>
        <pc:spChg chg="del">
          <ac:chgData name="Lindsey Goodlow" userId="e64eb041-c3b7-4537-b144-24ab5979b462" providerId="ADAL" clId="{7D0BA3DD-4C2D-4591-A54D-AB50D38382E0}" dt="2021-12-30T16:54:34.539" v="12162" actId="478"/>
          <ac:spMkLst>
            <pc:docMk/>
            <pc:sldMk cId="2471638678" sldId="704"/>
            <ac:spMk id="8" creationId="{F0F3BF83-77CB-451A-9EF1-FF83C72C3472}"/>
          </ac:spMkLst>
        </pc:spChg>
        <pc:picChg chg="add mod">
          <ac:chgData name="Lindsey Goodlow" userId="e64eb041-c3b7-4537-b144-24ab5979b462" providerId="ADAL" clId="{7D0BA3DD-4C2D-4591-A54D-AB50D38382E0}" dt="2021-12-30T16:55:03.826" v="12167" actId="14100"/>
          <ac:picMkLst>
            <pc:docMk/>
            <pc:sldMk cId="2471638678" sldId="704"/>
            <ac:picMk id="5" creationId="{D6431706-1091-4FF6-8CEB-6535C94503F3}"/>
          </ac:picMkLst>
        </pc:picChg>
        <pc:picChg chg="del">
          <ac:chgData name="Lindsey Goodlow" userId="e64eb041-c3b7-4537-b144-24ab5979b462" providerId="ADAL" clId="{7D0BA3DD-4C2D-4591-A54D-AB50D38382E0}" dt="2021-12-30T16:54:33.551" v="12161" actId="478"/>
          <ac:picMkLst>
            <pc:docMk/>
            <pc:sldMk cId="2471638678" sldId="704"/>
            <ac:picMk id="7" creationId="{8BADA426-A1A1-453D-8EB4-1B1F555BA440}"/>
          </ac:picMkLst>
        </pc:picChg>
      </pc:sldChg>
      <pc:sldChg chg="addSp delSp modSp add mod">
        <pc:chgData name="Lindsey Goodlow" userId="e64eb041-c3b7-4537-b144-24ab5979b462" providerId="ADAL" clId="{7D0BA3DD-4C2D-4591-A54D-AB50D38382E0}" dt="2021-12-30T16:57:50.004" v="12348" actId="20577"/>
        <pc:sldMkLst>
          <pc:docMk/>
          <pc:sldMk cId="824988661" sldId="705"/>
        </pc:sldMkLst>
        <pc:spChg chg="mod">
          <ac:chgData name="Lindsey Goodlow" userId="e64eb041-c3b7-4537-b144-24ab5979b462" providerId="ADAL" clId="{7D0BA3DD-4C2D-4591-A54D-AB50D38382E0}" dt="2021-12-30T16:57:50.004" v="12348" actId="20577"/>
          <ac:spMkLst>
            <pc:docMk/>
            <pc:sldMk cId="824988661" sldId="705"/>
            <ac:spMk id="3" creationId="{3EA1264F-F7EF-40BE-86F9-02CD31129499}"/>
          </ac:spMkLst>
        </pc:spChg>
        <pc:spChg chg="del">
          <ac:chgData name="Lindsey Goodlow" userId="e64eb041-c3b7-4537-b144-24ab5979b462" providerId="ADAL" clId="{7D0BA3DD-4C2D-4591-A54D-AB50D38382E0}" dt="2021-12-30T16:56:13.159" v="12211" actId="478"/>
          <ac:spMkLst>
            <pc:docMk/>
            <pc:sldMk cId="824988661" sldId="705"/>
            <ac:spMk id="6" creationId="{9479A4EB-BAB6-442A-BAB4-106C95DFC892}"/>
          </ac:spMkLst>
        </pc:spChg>
        <pc:spChg chg="add mod">
          <ac:chgData name="Lindsey Goodlow" userId="e64eb041-c3b7-4537-b144-24ab5979b462" providerId="ADAL" clId="{7D0BA3DD-4C2D-4591-A54D-AB50D38382E0}" dt="2021-12-30T16:57:44.976" v="12346" actId="1582"/>
          <ac:spMkLst>
            <pc:docMk/>
            <pc:sldMk cId="824988661" sldId="705"/>
            <ac:spMk id="8" creationId="{56A13928-DC28-45CE-936E-8ED85C03E5A8}"/>
          </ac:spMkLst>
        </pc:spChg>
        <pc:picChg chg="del">
          <ac:chgData name="Lindsey Goodlow" userId="e64eb041-c3b7-4537-b144-24ab5979b462" providerId="ADAL" clId="{7D0BA3DD-4C2D-4591-A54D-AB50D38382E0}" dt="2021-12-30T16:56:12.175" v="12210" actId="478"/>
          <ac:picMkLst>
            <pc:docMk/>
            <pc:sldMk cId="824988661" sldId="705"/>
            <ac:picMk id="5" creationId="{D6431706-1091-4FF6-8CEB-6535C94503F3}"/>
          </ac:picMkLst>
        </pc:picChg>
        <pc:picChg chg="add mod">
          <ac:chgData name="Lindsey Goodlow" userId="e64eb041-c3b7-4537-b144-24ab5979b462" providerId="ADAL" clId="{7D0BA3DD-4C2D-4591-A54D-AB50D38382E0}" dt="2021-12-30T16:57:29.714" v="12342" actId="14100"/>
          <ac:picMkLst>
            <pc:docMk/>
            <pc:sldMk cId="824988661" sldId="705"/>
            <ac:picMk id="7" creationId="{DE16F109-B348-4753-A112-8770E4512D3A}"/>
          </ac:picMkLst>
        </pc:picChg>
      </pc:sldChg>
      <pc:sldChg chg="addSp delSp modSp add mod ord">
        <pc:chgData name="Lindsey Goodlow" userId="e64eb041-c3b7-4537-b144-24ab5979b462" providerId="ADAL" clId="{7D0BA3DD-4C2D-4591-A54D-AB50D38382E0}" dt="2021-12-30T17:01:58.955" v="12660" actId="207"/>
        <pc:sldMkLst>
          <pc:docMk/>
          <pc:sldMk cId="739757373" sldId="706"/>
        </pc:sldMkLst>
        <pc:spChg chg="mod">
          <ac:chgData name="Lindsey Goodlow" userId="e64eb041-c3b7-4537-b144-24ab5979b462" providerId="ADAL" clId="{7D0BA3DD-4C2D-4591-A54D-AB50D38382E0}" dt="2021-12-30T17:01:58.955" v="12660" actId="207"/>
          <ac:spMkLst>
            <pc:docMk/>
            <pc:sldMk cId="739757373" sldId="706"/>
            <ac:spMk id="3" creationId="{3EA1264F-F7EF-40BE-86F9-02CD31129499}"/>
          </ac:spMkLst>
        </pc:spChg>
        <pc:spChg chg="del">
          <ac:chgData name="Lindsey Goodlow" userId="e64eb041-c3b7-4537-b144-24ab5979b462" providerId="ADAL" clId="{7D0BA3DD-4C2D-4591-A54D-AB50D38382E0}" dt="2021-12-30T17:00:13.436" v="12498" actId="478"/>
          <ac:spMkLst>
            <pc:docMk/>
            <pc:sldMk cId="739757373" sldId="706"/>
            <ac:spMk id="6" creationId="{457705EB-1C6E-47EC-AD61-9262334A3E85}"/>
          </ac:spMkLst>
        </pc:spChg>
        <pc:spChg chg="add mod">
          <ac:chgData name="Lindsey Goodlow" userId="e64eb041-c3b7-4537-b144-24ab5979b462" providerId="ADAL" clId="{7D0BA3DD-4C2D-4591-A54D-AB50D38382E0}" dt="2021-12-30T17:00:42.666" v="12503" actId="1582"/>
          <ac:spMkLst>
            <pc:docMk/>
            <pc:sldMk cId="739757373" sldId="706"/>
            <ac:spMk id="9" creationId="{C32A370E-D769-4810-8C0F-248374812F7D}"/>
          </ac:spMkLst>
        </pc:spChg>
        <pc:picChg chg="del">
          <ac:chgData name="Lindsey Goodlow" userId="e64eb041-c3b7-4537-b144-24ab5979b462" providerId="ADAL" clId="{7D0BA3DD-4C2D-4591-A54D-AB50D38382E0}" dt="2021-12-30T17:00:12.550" v="12497" actId="478"/>
          <ac:picMkLst>
            <pc:docMk/>
            <pc:sldMk cId="739757373" sldId="706"/>
            <ac:picMk id="5" creationId="{7E838429-104B-45E0-B229-D35D47CF9CC4}"/>
          </ac:picMkLst>
        </pc:picChg>
        <pc:picChg chg="add del">
          <ac:chgData name="Lindsey Goodlow" userId="e64eb041-c3b7-4537-b144-24ab5979b462" providerId="ADAL" clId="{7D0BA3DD-4C2D-4591-A54D-AB50D38382E0}" dt="2021-12-30T16:58:40.710" v="12368" actId="478"/>
          <ac:picMkLst>
            <pc:docMk/>
            <pc:sldMk cId="739757373" sldId="706"/>
            <ac:picMk id="7" creationId="{E1D47385-1214-4280-8BD0-327A349F24FF}"/>
          </ac:picMkLst>
        </pc:picChg>
        <pc:picChg chg="add mod">
          <ac:chgData name="Lindsey Goodlow" userId="e64eb041-c3b7-4537-b144-24ab5979b462" providerId="ADAL" clId="{7D0BA3DD-4C2D-4591-A54D-AB50D38382E0}" dt="2021-12-30T17:00:30.569" v="12499"/>
          <ac:picMkLst>
            <pc:docMk/>
            <pc:sldMk cId="739757373" sldId="706"/>
            <ac:picMk id="8" creationId="{0DA8C06A-CB35-45F0-9CFD-7D1F6565416E}"/>
          </ac:picMkLst>
        </pc:picChg>
      </pc:sldChg>
      <pc:sldChg chg="addSp delSp modSp add mod">
        <pc:chgData name="Lindsey Goodlow" userId="e64eb041-c3b7-4537-b144-24ab5979b462" providerId="ADAL" clId="{7D0BA3DD-4C2D-4591-A54D-AB50D38382E0}" dt="2021-12-30T17:04:18.793" v="12739" actId="20577"/>
        <pc:sldMkLst>
          <pc:docMk/>
          <pc:sldMk cId="2302166910" sldId="707"/>
        </pc:sldMkLst>
        <pc:spChg chg="mod">
          <ac:chgData name="Lindsey Goodlow" userId="e64eb041-c3b7-4537-b144-24ab5979b462" providerId="ADAL" clId="{7D0BA3DD-4C2D-4591-A54D-AB50D38382E0}" dt="2021-12-30T17:03:08.822" v="12686" actId="20577"/>
          <ac:spMkLst>
            <pc:docMk/>
            <pc:sldMk cId="2302166910" sldId="707"/>
            <ac:spMk id="2" creationId="{DFE1D9F5-2159-40F3-877E-6B3D62D6A8D5}"/>
          </ac:spMkLst>
        </pc:spChg>
        <pc:spChg chg="mod">
          <ac:chgData name="Lindsey Goodlow" userId="e64eb041-c3b7-4537-b144-24ab5979b462" providerId="ADAL" clId="{7D0BA3DD-4C2D-4591-A54D-AB50D38382E0}" dt="2021-12-30T17:04:18.793" v="12739" actId="20577"/>
          <ac:spMkLst>
            <pc:docMk/>
            <pc:sldMk cId="2302166910" sldId="707"/>
            <ac:spMk id="3" creationId="{3EA1264F-F7EF-40BE-86F9-02CD31129499}"/>
          </ac:spMkLst>
        </pc:spChg>
        <pc:spChg chg="add mod">
          <ac:chgData name="Lindsey Goodlow" userId="e64eb041-c3b7-4537-b144-24ab5979b462" providerId="ADAL" clId="{7D0BA3DD-4C2D-4591-A54D-AB50D38382E0}" dt="2021-12-30T17:04:11.095" v="12734" actId="1582"/>
          <ac:spMkLst>
            <pc:docMk/>
            <pc:sldMk cId="2302166910" sldId="707"/>
            <ac:spMk id="4" creationId="{046DA8B5-F31C-4156-AA4B-1E32D91F3866}"/>
          </ac:spMkLst>
        </pc:spChg>
        <pc:spChg chg="del">
          <ac:chgData name="Lindsey Goodlow" userId="e64eb041-c3b7-4537-b144-24ab5979b462" providerId="ADAL" clId="{7D0BA3DD-4C2D-4591-A54D-AB50D38382E0}" dt="2021-12-30T17:03:17.969" v="12689" actId="478"/>
          <ac:spMkLst>
            <pc:docMk/>
            <pc:sldMk cId="2302166910" sldId="707"/>
            <ac:spMk id="9" creationId="{C32A370E-D769-4810-8C0F-248374812F7D}"/>
          </ac:spMkLst>
        </pc:spChg>
        <pc:picChg chg="add mod">
          <ac:chgData name="Lindsey Goodlow" userId="e64eb041-c3b7-4537-b144-24ab5979b462" providerId="ADAL" clId="{7D0BA3DD-4C2D-4591-A54D-AB50D38382E0}" dt="2021-12-30T17:03:33.397" v="12690"/>
          <ac:picMkLst>
            <pc:docMk/>
            <pc:sldMk cId="2302166910" sldId="707"/>
            <ac:picMk id="6" creationId="{D3315D99-80B5-4B22-A460-191BF3CFCF8D}"/>
          </ac:picMkLst>
        </pc:picChg>
        <pc:picChg chg="del">
          <ac:chgData name="Lindsey Goodlow" userId="e64eb041-c3b7-4537-b144-24ab5979b462" providerId="ADAL" clId="{7D0BA3DD-4C2D-4591-A54D-AB50D38382E0}" dt="2021-12-30T17:03:16.864" v="12688" actId="478"/>
          <ac:picMkLst>
            <pc:docMk/>
            <pc:sldMk cId="2302166910" sldId="707"/>
            <ac:picMk id="8" creationId="{0DA8C06A-CB35-45F0-9CFD-7D1F6565416E}"/>
          </ac:picMkLst>
        </pc:picChg>
      </pc:sldChg>
      <pc:sldChg chg="addSp delSp modSp add mod">
        <pc:chgData name="Lindsey Goodlow" userId="e64eb041-c3b7-4537-b144-24ab5979b462" providerId="ADAL" clId="{7D0BA3DD-4C2D-4591-A54D-AB50D38382E0}" dt="2021-12-30T17:08:39.609" v="13047" actId="1582"/>
        <pc:sldMkLst>
          <pc:docMk/>
          <pc:sldMk cId="1220822221" sldId="708"/>
        </pc:sldMkLst>
        <pc:spChg chg="mod">
          <ac:chgData name="Lindsey Goodlow" userId="e64eb041-c3b7-4537-b144-24ab5979b462" providerId="ADAL" clId="{7D0BA3DD-4C2D-4591-A54D-AB50D38382E0}" dt="2021-12-30T17:08:22.197" v="13043" actId="207"/>
          <ac:spMkLst>
            <pc:docMk/>
            <pc:sldMk cId="1220822221" sldId="708"/>
            <ac:spMk id="3" creationId="{3EA1264F-F7EF-40BE-86F9-02CD31129499}"/>
          </ac:spMkLst>
        </pc:spChg>
        <pc:spChg chg="del">
          <ac:chgData name="Lindsey Goodlow" userId="e64eb041-c3b7-4537-b144-24ab5979b462" providerId="ADAL" clId="{7D0BA3DD-4C2D-4591-A54D-AB50D38382E0}" dt="2021-12-30T17:04:51.944" v="12742" actId="478"/>
          <ac:spMkLst>
            <pc:docMk/>
            <pc:sldMk cId="1220822221" sldId="708"/>
            <ac:spMk id="4" creationId="{046DA8B5-F31C-4156-AA4B-1E32D91F3866}"/>
          </ac:spMkLst>
        </pc:spChg>
        <pc:spChg chg="add mod">
          <ac:chgData name="Lindsey Goodlow" userId="e64eb041-c3b7-4537-b144-24ab5979b462" providerId="ADAL" clId="{7D0BA3DD-4C2D-4591-A54D-AB50D38382E0}" dt="2021-12-30T17:08:39.609" v="13047" actId="1582"/>
          <ac:spMkLst>
            <pc:docMk/>
            <pc:sldMk cId="1220822221" sldId="708"/>
            <ac:spMk id="10" creationId="{C1078592-03D6-4780-ACE8-2762A12BB87A}"/>
          </ac:spMkLst>
        </pc:spChg>
        <pc:picChg chg="del">
          <ac:chgData name="Lindsey Goodlow" userId="e64eb041-c3b7-4537-b144-24ab5979b462" providerId="ADAL" clId="{7D0BA3DD-4C2D-4591-A54D-AB50D38382E0}" dt="2021-12-30T17:04:50.668" v="12741" actId="478"/>
          <ac:picMkLst>
            <pc:docMk/>
            <pc:sldMk cId="1220822221" sldId="708"/>
            <ac:picMk id="6" creationId="{D3315D99-80B5-4B22-A460-191BF3CFCF8D}"/>
          </ac:picMkLst>
        </pc:picChg>
        <pc:picChg chg="add mod">
          <ac:chgData name="Lindsey Goodlow" userId="e64eb041-c3b7-4537-b144-24ab5979b462" providerId="ADAL" clId="{7D0BA3DD-4C2D-4591-A54D-AB50D38382E0}" dt="2021-12-30T17:05:21.440" v="12747" actId="14100"/>
          <ac:picMkLst>
            <pc:docMk/>
            <pc:sldMk cId="1220822221" sldId="708"/>
            <ac:picMk id="7" creationId="{3DBBBD28-DED9-49B6-8E96-A7C854915130}"/>
          </ac:picMkLst>
        </pc:picChg>
        <pc:picChg chg="add del">
          <ac:chgData name="Lindsey Goodlow" userId="e64eb041-c3b7-4537-b144-24ab5979b462" providerId="ADAL" clId="{7D0BA3DD-4C2D-4591-A54D-AB50D38382E0}" dt="2021-12-30T17:05:57.002" v="12806" actId="478"/>
          <ac:picMkLst>
            <pc:docMk/>
            <pc:sldMk cId="1220822221" sldId="708"/>
            <ac:picMk id="9" creationId="{1D696AE9-A535-4556-B0A3-F73526BFA60B}"/>
          </ac:picMkLst>
        </pc:picChg>
      </pc:sldChg>
      <pc:sldChg chg="add del">
        <pc:chgData name="Lindsey Goodlow" userId="e64eb041-c3b7-4537-b144-24ab5979b462" providerId="ADAL" clId="{7D0BA3DD-4C2D-4591-A54D-AB50D38382E0}" dt="2021-12-30T17:03:12.533" v="12687" actId="2696"/>
        <pc:sldMkLst>
          <pc:docMk/>
          <pc:sldMk cId="3407135963" sldId="708"/>
        </pc:sldMkLst>
      </pc:sldChg>
      <pc:sldChg chg="addSp delSp modSp add mod">
        <pc:chgData name="Lindsey Goodlow" userId="e64eb041-c3b7-4537-b144-24ab5979b462" providerId="ADAL" clId="{7D0BA3DD-4C2D-4591-A54D-AB50D38382E0}" dt="2021-12-30T17:13:06.856" v="13425" actId="208"/>
        <pc:sldMkLst>
          <pc:docMk/>
          <pc:sldMk cId="3119879160" sldId="709"/>
        </pc:sldMkLst>
        <pc:spChg chg="mod">
          <ac:chgData name="Lindsey Goodlow" userId="e64eb041-c3b7-4537-b144-24ab5979b462" providerId="ADAL" clId="{7D0BA3DD-4C2D-4591-A54D-AB50D38382E0}" dt="2021-12-30T17:12:38.609" v="13418" actId="20577"/>
          <ac:spMkLst>
            <pc:docMk/>
            <pc:sldMk cId="3119879160" sldId="709"/>
            <ac:spMk id="3" creationId="{3EA1264F-F7EF-40BE-86F9-02CD31129499}"/>
          </ac:spMkLst>
        </pc:spChg>
        <pc:spChg chg="add mod">
          <ac:chgData name="Lindsey Goodlow" userId="e64eb041-c3b7-4537-b144-24ab5979b462" providerId="ADAL" clId="{7D0BA3DD-4C2D-4591-A54D-AB50D38382E0}" dt="2021-12-30T17:12:55.100" v="13422" actId="1582"/>
          <ac:spMkLst>
            <pc:docMk/>
            <pc:sldMk cId="3119879160" sldId="709"/>
            <ac:spMk id="6" creationId="{A737F324-7369-45F4-868F-A9A8A997BFDB}"/>
          </ac:spMkLst>
        </pc:spChg>
        <pc:spChg chg="add mod">
          <ac:chgData name="Lindsey Goodlow" userId="e64eb041-c3b7-4537-b144-24ab5979b462" providerId="ADAL" clId="{7D0BA3DD-4C2D-4591-A54D-AB50D38382E0}" dt="2021-12-30T17:13:06.856" v="13425" actId="208"/>
          <ac:spMkLst>
            <pc:docMk/>
            <pc:sldMk cId="3119879160" sldId="709"/>
            <ac:spMk id="8" creationId="{FABD8C25-1CA7-4C37-923D-36C8F9F34D57}"/>
          </ac:spMkLst>
        </pc:spChg>
        <pc:spChg chg="del">
          <ac:chgData name="Lindsey Goodlow" userId="e64eb041-c3b7-4537-b144-24ab5979b462" providerId="ADAL" clId="{7D0BA3DD-4C2D-4591-A54D-AB50D38382E0}" dt="2021-12-30T17:09:15.036" v="13050" actId="478"/>
          <ac:spMkLst>
            <pc:docMk/>
            <pc:sldMk cId="3119879160" sldId="709"/>
            <ac:spMk id="10" creationId="{C1078592-03D6-4780-ACE8-2762A12BB87A}"/>
          </ac:spMkLst>
        </pc:spChg>
        <pc:picChg chg="add mod modCrop">
          <ac:chgData name="Lindsey Goodlow" userId="e64eb041-c3b7-4537-b144-24ab5979b462" providerId="ADAL" clId="{7D0BA3DD-4C2D-4591-A54D-AB50D38382E0}" dt="2021-12-30T17:09:52.023" v="13059" actId="14100"/>
          <ac:picMkLst>
            <pc:docMk/>
            <pc:sldMk cId="3119879160" sldId="709"/>
            <ac:picMk id="5" creationId="{4FFB611D-3FE1-4F0F-8571-0F0033FE0942}"/>
          </ac:picMkLst>
        </pc:picChg>
        <pc:picChg chg="del">
          <ac:chgData name="Lindsey Goodlow" userId="e64eb041-c3b7-4537-b144-24ab5979b462" providerId="ADAL" clId="{7D0BA3DD-4C2D-4591-A54D-AB50D38382E0}" dt="2021-12-30T17:09:13.959" v="13049" actId="478"/>
          <ac:picMkLst>
            <pc:docMk/>
            <pc:sldMk cId="3119879160" sldId="709"/>
            <ac:picMk id="7" creationId="{3DBBBD28-DED9-49B6-8E96-A7C854915130}"/>
          </ac:picMkLst>
        </pc:picChg>
      </pc:sldChg>
      <pc:sldChg chg="modSp add mod ord">
        <pc:chgData name="Lindsey Goodlow" userId="e64eb041-c3b7-4537-b144-24ab5979b462" providerId="ADAL" clId="{7D0BA3DD-4C2D-4591-A54D-AB50D38382E0}" dt="2021-12-30T17:16:24.092" v="13785" actId="14100"/>
        <pc:sldMkLst>
          <pc:docMk/>
          <pc:sldMk cId="3506385918" sldId="710"/>
        </pc:sldMkLst>
        <pc:spChg chg="mod">
          <ac:chgData name="Lindsey Goodlow" userId="e64eb041-c3b7-4537-b144-24ab5979b462" providerId="ADAL" clId="{7D0BA3DD-4C2D-4591-A54D-AB50D38382E0}" dt="2021-12-30T17:16:17.075" v="13784" actId="20577"/>
          <ac:spMkLst>
            <pc:docMk/>
            <pc:sldMk cId="3506385918" sldId="710"/>
            <ac:spMk id="3" creationId="{3EA1264F-F7EF-40BE-86F9-02CD31129499}"/>
          </ac:spMkLst>
        </pc:spChg>
        <pc:spChg chg="mod">
          <ac:chgData name="Lindsey Goodlow" userId="e64eb041-c3b7-4537-b144-24ab5979b462" providerId="ADAL" clId="{7D0BA3DD-4C2D-4591-A54D-AB50D38382E0}" dt="2021-12-30T17:16:24.092" v="13785" actId="14100"/>
          <ac:spMkLst>
            <pc:docMk/>
            <pc:sldMk cId="3506385918" sldId="710"/>
            <ac:spMk id="10" creationId="{C1078592-03D6-4780-ACE8-2762A12BB87A}"/>
          </ac:spMkLst>
        </pc:spChg>
      </pc:sldChg>
      <pc:sldChg chg="new del">
        <pc:chgData name="Lindsey Goodlow" userId="e64eb041-c3b7-4537-b144-24ab5979b462" providerId="ADAL" clId="{7D0BA3DD-4C2D-4591-A54D-AB50D38382E0}" dt="2021-12-30T17:13:28.658" v="13427" actId="680"/>
        <pc:sldMkLst>
          <pc:docMk/>
          <pc:sldMk cId="3765458603" sldId="710"/>
        </pc:sldMkLst>
      </pc:sldChg>
      <pc:sldChg chg="modSp add mod">
        <pc:chgData name="Lindsey Goodlow" userId="e64eb041-c3b7-4537-b144-24ab5979b462" providerId="ADAL" clId="{7D0BA3DD-4C2D-4591-A54D-AB50D38382E0}" dt="2021-12-30T17:18:46.975" v="14162" actId="14100"/>
        <pc:sldMkLst>
          <pc:docMk/>
          <pc:sldMk cId="4171143859" sldId="711"/>
        </pc:sldMkLst>
        <pc:spChg chg="mod">
          <ac:chgData name="Lindsey Goodlow" userId="e64eb041-c3b7-4537-b144-24ab5979b462" providerId="ADAL" clId="{7D0BA3DD-4C2D-4591-A54D-AB50D38382E0}" dt="2021-12-30T17:18:17.669" v="14160" actId="207"/>
          <ac:spMkLst>
            <pc:docMk/>
            <pc:sldMk cId="4171143859" sldId="711"/>
            <ac:spMk id="3" creationId="{3EA1264F-F7EF-40BE-86F9-02CD31129499}"/>
          </ac:spMkLst>
        </pc:spChg>
        <pc:spChg chg="mod">
          <ac:chgData name="Lindsey Goodlow" userId="e64eb041-c3b7-4537-b144-24ab5979b462" providerId="ADAL" clId="{7D0BA3DD-4C2D-4591-A54D-AB50D38382E0}" dt="2021-12-30T17:18:46.975" v="14162" actId="14100"/>
          <ac:spMkLst>
            <pc:docMk/>
            <pc:sldMk cId="4171143859" sldId="711"/>
            <ac:spMk id="10" creationId="{C1078592-03D6-4780-ACE8-2762A12BB87A}"/>
          </ac:spMkLst>
        </pc:spChg>
      </pc:sldChg>
      <pc:sldChg chg="addSp delSp modSp add mod">
        <pc:chgData name="Lindsey Goodlow" userId="e64eb041-c3b7-4537-b144-24ab5979b462" providerId="ADAL" clId="{7D0BA3DD-4C2D-4591-A54D-AB50D38382E0}" dt="2021-12-30T17:20:29.927" v="14226" actId="207"/>
        <pc:sldMkLst>
          <pc:docMk/>
          <pc:sldMk cId="4201906406" sldId="712"/>
        </pc:sldMkLst>
        <pc:spChg chg="mod">
          <ac:chgData name="Lindsey Goodlow" userId="e64eb041-c3b7-4537-b144-24ab5979b462" providerId="ADAL" clId="{7D0BA3DD-4C2D-4591-A54D-AB50D38382E0}" dt="2021-12-30T17:20:29.927" v="14226" actId="207"/>
          <ac:spMkLst>
            <pc:docMk/>
            <pc:sldMk cId="4201906406" sldId="712"/>
            <ac:spMk id="3" creationId="{3EA1264F-F7EF-40BE-86F9-02CD31129499}"/>
          </ac:spMkLst>
        </pc:spChg>
        <pc:spChg chg="add mod">
          <ac:chgData name="Lindsey Goodlow" userId="e64eb041-c3b7-4537-b144-24ab5979b462" providerId="ADAL" clId="{7D0BA3DD-4C2D-4591-A54D-AB50D38382E0}" dt="2021-12-30T17:20:15.490" v="14211" actId="1582"/>
          <ac:spMkLst>
            <pc:docMk/>
            <pc:sldMk cId="4201906406" sldId="712"/>
            <ac:spMk id="6" creationId="{13DE4DE6-9D36-4F3F-8654-5130FAF7B582}"/>
          </ac:spMkLst>
        </pc:spChg>
        <pc:spChg chg="del">
          <ac:chgData name="Lindsey Goodlow" userId="e64eb041-c3b7-4537-b144-24ab5979b462" providerId="ADAL" clId="{7D0BA3DD-4C2D-4591-A54D-AB50D38382E0}" dt="2021-12-30T17:19:59.173" v="14205" actId="478"/>
          <ac:spMkLst>
            <pc:docMk/>
            <pc:sldMk cId="4201906406" sldId="712"/>
            <ac:spMk id="10" creationId="{C1078592-03D6-4780-ACE8-2762A12BB87A}"/>
          </ac:spMkLst>
        </pc:spChg>
        <pc:picChg chg="add mod">
          <ac:chgData name="Lindsey Goodlow" userId="e64eb041-c3b7-4537-b144-24ab5979b462" providerId="ADAL" clId="{7D0BA3DD-4C2D-4591-A54D-AB50D38382E0}" dt="2021-12-30T17:20:04.890" v="14207" actId="1076"/>
          <ac:picMkLst>
            <pc:docMk/>
            <pc:sldMk cId="4201906406" sldId="712"/>
            <ac:picMk id="5" creationId="{CCF86A59-ECF7-46C5-ABA3-00162362FF91}"/>
          </ac:picMkLst>
        </pc:picChg>
        <pc:picChg chg="del">
          <ac:chgData name="Lindsey Goodlow" userId="e64eb041-c3b7-4537-b144-24ab5979b462" providerId="ADAL" clId="{7D0BA3DD-4C2D-4591-A54D-AB50D38382E0}" dt="2021-12-30T17:19:57.999" v="14204" actId="478"/>
          <ac:picMkLst>
            <pc:docMk/>
            <pc:sldMk cId="4201906406" sldId="712"/>
            <ac:picMk id="7" creationId="{3DBBBD28-DED9-49B6-8E96-A7C854915130}"/>
          </ac:picMkLst>
        </pc:picChg>
      </pc:sldChg>
      <pc:sldChg chg="addSp delSp modSp add mod">
        <pc:chgData name="Lindsey Goodlow" userId="e64eb041-c3b7-4537-b144-24ab5979b462" providerId="ADAL" clId="{7D0BA3DD-4C2D-4591-A54D-AB50D38382E0}" dt="2021-12-30T17:21:50.685" v="14307" actId="1582"/>
        <pc:sldMkLst>
          <pc:docMk/>
          <pc:sldMk cId="3478834958" sldId="713"/>
        </pc:sldMkLst>
        <pc:spChg chg="mod">
          <ac:chgData name="Lindsey Goodlow" userId="e64eb041-c3b7-4537-b144-24ab5979b462" providerId="ADAL" clId="{7D0BA3DD-4C2D-4591-A54D-AB50D38382E0}" dt="2021-12-30T17:21:06.158" v="14298" actId="20577"/>
          <ac:spMkLst>
            <pc:docMk/>
            <pc:sldMk cId="3478834958" sldId="713"/>
            <ac:spMk id="3" creationId="{3EA1264F-F7EF-40BE-86F9-02CD31129499}"/>
          </ac:spMkLst>
        </pc:spChg>
        <pc:spChg chg="del">
          <ac:chgData name="Lindsey Goodlow" userId="e64eb041-c3b7-4537-b144-24ab5979b462" providerId="ADAL" clId="{7D0BA3DD-4C2D-4591-A54D-AB50D38382E0}" dt="2021-12-30T17:20:45.293" v="14229" actId="478"/>
          <ac:spMkLst>
            <pc:docMk/>
            <pc:sldMk cId="3478834958" sldId="713"/>
            <ac:spMk id="6" creationId="{13DE4DE6-9D36-4F3F-8654-5130FAF7B582}"/>
          </ac:spMkLst>
        </pc:spChg>
        <pc:spChg chg="add mod">
          <ac:chgData name="Lindsey Goodlow" userId="e64eb041-c3b7-4537-b144-24ab5979b462" providerId="ADAL" clId="{7D0BA3DD-4C2D-4591-A54D-AB50D38382E0}" dt="2021-12-30T17:21:50.685" v="14307" actId="1582"/>
          <ac:spMkLst>
            <pc:docMk/>
            <pc:sldMk cId="3478834958" sldId="713"/>
            <ac:spMk id="8" creationId="{312C3133-6A06-49BE-A1B6-94DE15F0CDC8}"/>
          </ac:spMkLst>
        </pc:spChg>
        <pc:picChg chg="del">
          <ac:chgData name="Lindsey Goodlow" userId="e64eb041-c3b7-4537-b144-24ab5979b462" providerId="ADAL" clId="{7D0BA3DD-4C2D-4591-A54D-AB50D38382E0}" dt="2021-12-30T17:20:44.136" v="14228" actId="478"/>
          <ac:picMkLst>
            <pc:docMk/>
            <pc:sldMk cId="3478834958" sldId="713"/>
            <ac:picMk id="5" creationId="{CCF86A59-ECF7-46C5-ABA3-00162362FF91}"/>
          </ac:picMkLst>
        </pc:picChg>
        <pc:picChg chg="add mod">
          <ac:chgData name="Lindsey Goodlow" userId="e64eb041-c3b7-4537-b144-24ab5979b462" providerId="ADAL" clId="{7D0BA3DD-4C2D-4591-A54D-AB50D38382E0}" dt="2021-12-30T17:21:38.554" v="14303" actId="1076"/>
          <ac:picMkLst>
            <pc:docMk/>
            <pc:sldMk cId="3478834958" sldId="713"/>
            <ac:picMk id="7" creationId="{4CEEAF2F-F2EF-4C14-936F-C910B9540BAC}"/>
          </ac:picMkLst>
        </pc:picChg>
      </pc:sldChg>
    </pc:docChg>
  </pc:docChgLst>
</pc:chgInfo>
</file>

<file path=ppt/comments/modernComment_137_4D86E52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DE3F658-235D-4943-B753-A2F6A353C3C2}" authorId="{C3230A17-D65E-59C4-A3C5-8085157EEB96}" created="2021-12-30T18:48:46.999">
    <pc:sldMkLst xmlns:pc="http://schemas.microsoft.com/office/powerpoint/2013/main/command">
      <pc:docMk/>
      <pc:sldMk cId="1300686117" sldId="311"/>
    </pc:sldMkLst>
    <p188:replyLst>
      <p188:reply id="{C7672029-0E18-4FB8-B7B2-EE61418AF048}" authorId="{15D66AFC-2146-4D54-212A-F76A46EFBC7A}" created="2021-12-30T19:02:15.779">
        <p188:txBody>
          <a:bodyPr/>
          <a:lstStyle/>
          <a:p>
            <a:r>
              <a:rPr lang="en-US"/>
              <a:t>fixed</a:t>
            </a:r>
          </a:p>
        </p188:txBody>
      </p188:reply>
    </p188:replyLst>
    <p188:txBody>
      <a:bodyPr/>
      <a:lstStyle/>
      <a:p>
        <a:r>
          <a:rPr lang="en-US"/>
          <a:t>Manager spelled incorrectly</a:t>
        </a:r>
      </a:p>
    </p188:txBody>
  </p188:cm>
</p188:cmLst>
</file>

<file path=ppt/comments/modernComment_243_D473859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876D90E-FE4E-4A55-A91B-F9B517095DF9}" authorId="{C3230A17-D65E-59C4-A3C5-8085157EEB96}" created="2021-12-30T18:48:14.975">
    <pc:sldMkLst xmlns:pc="http://schemas.microsoft.com/office/powerpoint/2013/main/command">
      <pc:docMk/>
      <pc:sldMk cId="3564340638" sldId="579"/>
    </pc:sldMkLst>
    <p188:replyLst>
      <p188:reply id="{53D25457-837B-49C4-80B3-D703553E8821}" authorId="{15D66AFC-2146-4D54-212A-F76A46EFBC7A}" created="2021-12-30T18:57:08.492">
        <p188:txBody>
          <a:bodyPr/>
          <a:lstStyle/>
          <a:p>
            <a:r>
              <a:rPr lang="en-US"/>
              <a:t>[@Dan Isler] fixed!</a:t>
            </a:r>
          </a:p>
        </p188:txBody>
      </p188:reply>
    </p188:replyLst>
    <p188:txBody>
      <a:bodyPr/>
      <a:lstStyle/>
      <a:p>
        <a:r>
          <a:rPr lang="en-US"/>
          <a:t>Manager spelled incorrectly</a:t>
        </a:r>
      </a:p>
    </p188:txBody>
  </p188:cm>
</p188:cmLst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image" Target="../media/image2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DEE67A-0A2C-4363-A784-364A80B9147E}" type="doc">
      <dgm:prSet loTypeId="urn:microsoft.com/office/officeart/2018/2/layout/IconVerticalSolidList" loCatId="icon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3744EF1-C0FC-407F-BE8E-D73D5B28BEE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>
              <a:latin typeface="Calibri Light" panose="020F0302020204030204"/>
            </a:rPr>
            <a:t>Manager</a:t>
          </a:r>
          <a:r>
            <a:rPr lang="en-US" sz="2400"/>
            <a:t> Daily Workflow Overview</a:t>
          </a:r>
        </a:p>
      </dgm:t>
    </dgm:pt>
    <dgm:pt modelId="{2BF0D831-533C-4378-B6F9-2841974ABBED}" type="parTrans" cxnId="{EC5AFD16-E77D-4956-88C5-728E9C23C120}">
      <dgm:prSet/>
      <dgm:spPr/>
      <dgm:t>
        <a:bodyPr/>
        <a:lstStyle/>
        <a:p>
          <a:endParaRPr lang="en-US"/>
        </a:p>
      </dgm:t>
    </dgm:pt>
    <dgm:pt modelId="{94E245E7-DFA3-4BA4-B08B-114BF06C316D}" type="sibTrans" cxnId="{EC5AFD16-E77D-4956-88C5-728E9C23C120}">
      <dgm:prSet/>
      <dgm:spPr/>
      <dgm:t>
        <a:bodyPr/>
        <a:lstStyle/>
        <a:p>
          <a:endParaRPr lang="en-US"/>
        </a:p>
      </dgm:t>
    </dgm:pt>
    <dgm:pt modelId="{AA33FDDD-50E2-46D4-9D7E-A47B124A882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/>
            <a:t>Item Updates</a:t>
          </a:r>
        </a:p>
      </dgm:t>
    </dgm:pt>
    <dgm:pt modelId="{5B1196FE-F897-472B-9DCE-CE7C7034EED5}" type="parTrans" cxnId="{12F232F7-7489-4F46-BFCE-30B95CDFA713}">
      <dgm:prSet/>
      <dgm:spPr/>
      <dgm:t>
        <a:bodyPr/>
        <a:lstStyle/>
        <a:p>
          <a:endParaRPr lang="en-US"/>
        </a:p>
      </dgm:t>
    </dgm:pt>
    <dgm:pt modelId="{B67B4E3A-3594-43AC-B7A9-3BD6ACC58522}" type="sibTrans" cxnId="{12F232F7-7489-4F46-BFCE-30B95CDFA713}">
      <dgm:prSet/>
      <dgm:spPr/>
      <dgm:t>
        <a:bodyPr/>
        <a:lstStyle/>
        <a:p>
          <a:endParaRPr lang="en-US"/>
        </a:p>
      </dgm:t>
    </dgm:pt>
    <dgm:pt modelId="{A9EA92A2-C6CD-458A-AECF-DDCD6A10046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/>
            <a:t>Help Portal</a:t>
          </a:r>
        </a:p>
      </dgm:t>
    </dgm:pt>
    <dgm:pt modelId="{DD70EEAE-4CF8-451D-90C9-E6BDD91D0E09}" type="parTrans" cxnId="{E683596E-06ED-4343-917D-94DF3F4415BA}">
      <dgm:prSet/>
      <dgm:spPr/>
      <dgm:t>
        <a:bodyPr/>
        <a:lstStyle/>
        <a:p>
          <a:endParaRPr lang="en-US"/>
        </a:p>
      </dgm:t>
    </dgm:pt>
    <dgm:pt modelId="{921504DE-3CA2-4609-B923-2EEB7222EF37}" type="sibTrans" cxnId="{E683596E-06ED-4343-917D-94DF3F4415BA}">
      <dgm:prSet/>
      <dgm:spPr/>
      <dgm:t>
        <a:bodyPr/>
        <a:lstStyle/>
        <a:p>
          <a:endParaRPr lang="en-US"/>
        </a:p>
      </dgm:t>
    </dgm:pt>
    <dgm:pt modelId="{11C9510C-C8DA-42DB-93F0-32C736EC0BC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/>
            <a:t>Creating New Users</a:t>
          </a:r>
        </a:p>
      </dgm:t>
    </dgm:pt>
    <dgm:pt modelId="{264FFFB7-FB56-4BD3-886D-F84300345A61}" type="parTrans" cxnId="{90E3A8C1-005C-4003-8738-5575B2C52DE4}">
      <dgm:prSet/>
      <dgm:spPr/>
      <dgm:t>
        <a:bodyPr/>
        <a:lstStyle/>
        <a:p>
          <a:endParaRPr lang="en-US"/>
        </a:p>
      </dgm:t>
    </dgm:pt>
    <dgm:pt modelId="{AC741739-FF79-4C59-969F-99CFE9C81659}" type="sibTrans" cxnId="{90E3A8C1-005C-4003-8738-5575B2C52DE4}">
      <dgm:prSet/>
      <dgm:spPr/>
      <dgm:t>
        <a:bodyPr/>
        <a:lstStyle/>
        <a:p>
          <a:endParaRPr lang="en-US"/>
        </a:p>
      </dgm:t>
    </dgm:pt>
    <dgm:pt modelId="{247E0D50-6BFB-4624-BD2A-9B124686657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/>
            <a:t>Shift Acceptance</a:t>
          </a:r>
        </a:p>
      </dgm:t>
    </dgm:pt>
    <dgm:pt modelId="{011C6C36-D098-4ED2-9610-77127EC1E692}" type="sibTrans" cxnId="{2BB18ED7-807E-43E5-BEB0-B5A652EFC762}">
      <dgm:prSet/>
      <dgm:spPr/>
      <dgm:t>
        <a:bodyPr/>
        <a:lstStyle/>
        <a:p>
          <a:endParaRPr lang="en-US"/>
        </a:p>
      </dgm:t>
    </dgm:pt>
    <dgm:pt modelId="{30C36270-BF61-42F3-B7D2-BB3AFDA3C0B1}" type="parTrans" cxnId="{2BB18ED7-807E-43E5-BEB0-B5A652EFC762}">
      <dgm:prSet/>
      <dgm:spPr/>
      <dgm:t>
        <a:bodyPr/>
        <a:lstStyle/>
        <a:p>
          <a:endParaRPr lang="en-US"/>
        </a:p>
      </dgm:t>
    </dgm:pt>
    <dgm:pt modelId="{3D1CAC08-297C-4168-8B9E-07CD13A578B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/>
            <a:t>Creating Support Tickets</a:t>
          </a:r>
        </a:p>
      </dgm:t>
    </dgm:pt>
    <dgm:pt modelId="{300ACE2D-8A71-4518-80BC-8EFC37D17AED}" type="parTrans" cxnId="{3CE412A4-0C0C-465E-9943-48A0CB0F7234}">
      <dgm:prSet/>
      <dgm:spPr/>
      <dgm:t>
        <a:bodyPr/>
        <a:lstStyle/>
        <a:p>
          <a:endParaRPr lang="en-US"/>
        </a:p>
      </dgm:t>
    </dgm:pt>
    <dgm:pt modelId="{A37234F1-294C-4058-AB93-2E586F94B92F}" type="sibTrans" cxnId="{3CE412A4-0C0C-465E-9943-48A0CB0F7234}">
      <dgm:prSet/>
      <dgm:spPr/>
      <dgm:t>
        <a:bodyPr/>
        <a:lstStyle/>
        <a:p>
          <a:endParaRPr lang="en-US"/>
        </a:p>
      </dgm:t>
    </dgm:pt>
    <dgm:pt modelId="{215705BF-C6B7-4E71-9011-F5FF0C02183C}" type="pres">
      <dgm:prSet presAssocID="{65DEE67A-0A2C-4363-A784-364A80B9147E}" presName="root" presStyleCnt="0">
        <dgm:presLayoutVars>
          <dgm:dir/>
          <dgm:resizeHandles val="exact"/>
        </dgm:presLayoutVars>
      </dgm:prSet>
      <dgm:spPr/>
    </dgm:pt>
    <dgm:pt modelId="{903AE3D0-D6AC-43A9-A4F8-5186D4BB76A9}" type="pres">
      <dgm:prSet presAssocID="{33744EF1-C0FC-407F-BE8E-D73D5B28BEE9}" presName="compNode" presStyleCnt="0"/>
      <dgm:spPr/>
    </dgm:pt>
    <dgm:pt modelId="{D2415140-D352-420B-BD4D-3CD34CF01503}" type="pres">
      <dgm:prSet presAssocID="{33744EF1-C0FC-407F-BE8E-D73D5B28BEE9}" presName="bgRect" presStyleLbl="bgShp" presStyleIdx="0" presStyleCnt="6" custLinFactNeighborX="-2682"/>
      <dgm:spPr/>
    </dgm:pt>
    <dgm:pt modelId="{A4D5409C-0FEE-43F1-A481-69A07345A141}" type="pres">
      <dgm:prSet presAssocID="{33744EF1-C0FC-407F-BE8E-D73D5B28BEE9}" presName="iconRect" presStyleLbl="node1" presStyleIdx="0" presStyleCnt="6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3E47DD69-3BF5-402E-9313-8F58BBD0A05A}" type="pres">
      <dgm:prSet presAssocID="{33744EF1-C0FC-407F-BE8E-D73D5B28BEE9}" presName="spaceRect" presStyleCnt="0"/>
      <dgm:spPr/>
    </dgm:pt>
    <dgm:pt modelId="{214F8EAB-6994-4EFC-A69E-24BE9DA59D01}" type="pres">
      <dgm:prSet presAssocID="{33744EF1-C0FC-407F-BE8E-D73D5B28BEE9}" presName="parTx" presStyleLbl="revTx" presStyleIdx="0" presStyleCnt="6">
        <dgm:presLayoutVars>
          <dgm:chMax val="0"/>
          <dgm:chPref val="0"/>
        </dgm:presLayoutVars>
      </dgm:prSet>
      <dgm:spPr/>
    </dgm:pt>
    <dgm:pt modelId="{D3F74C55-5EE6-48CE-87ED-5996B2EEBAA6}" type="pres">
      <dgm:prSet presAssocID="{94E245E7-DFA3-4BA4-B08B-114BF06C316D}" presName="sibTrans" presStyleCnt="0"/>
      <dgm:spPr/>
    </dgm:pt>
    <dgm:pt modelId="{84178982-6C14-49DF-A66A-D117C5151773}" type="pres">
      <dgm:prSet presAssocID="{247E0D50-6BFB-4624-BD2A-9B1246866571}" presName="compNode" presStyleCnt="0"/>
      <dgm:spPr/>
    </dgm:pt>
    <dgm:pt modelId="{B6BBE272-DE60-49B7-9C59-E148A8ABFF86}" type="pres">
      <dgm:prSet presAssocID="{247E0D50-6BFB-4624-BD2A-9B1246866571}" presName="bgRect" presStyleLbl="bgShp" presStyleIdx="1" presStyleCnt="6"/>
      <dgm:spPr/>
    </dgm:pt>
    <dgm:pt modelId="{957D2A13-A2C4-4492-9B5D-E93067516D9F}" type="pres">
      <dgm:prSet presAssocID="{247E0D50-6BFB-4624-BD2A-9B1246866571}" presName="iconRect" presStyleLbl="node1" presStyleIdx="1" presStyleCnt="6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6B947968-AD90-4EDC-99CD-C57AB612EA8D}" type="pres">
      <dgm:prSet presAssocID="{247E0D50-6BFB-4624-BD2A-9B1246866571}" presName="spaceRect" presStyleCnt="0"/>
      <dgm:spPr/>
    </dgm:pt>
    <dgm:pt modelId="{42E9033A-1517-4348-A1C0-1484A16A9749}" type="pres">
      <dgm:prSet presAssocID="{247E0D50-6BFB-4624-BD2A-9B1246866571}" presName="parTx" presStyleLbl="revTx" presStyleIdx="1" presStyleCnt="6">
        <dgm:presLayoutVars>
          <dgm:chMax val="0"/>
          <dgm:chPref val="0"/>
        </dgm:presLayoutVars>
      </dgm:prSet>
      <dgm:spPr/>
    </dgm:pt>
    <dgm:pt modelId="{8FBA7745-5569-403C-ABF4-D3564D9392CE}" type="pres">
      <dgm:prSet presAssocID="{011C6C36-D098-4ED2-9610-77127EC1E692}" presName="sibTrans" presStyleCnt="0"/>
      <dgm:spPr/>
    </dgm:pt>
    <dgm:pt modelId="{02C9D2E6-5E28-4B0A-919B-D957BBD676F5}" type="pres">
      <dgm:prSet presAssocID="{AA33FDDD-50E2-46D4-9D7E-A47B124A8824}" presName="compNode" presStyleCnt="0"/>
      <dgm:spPr/>
    </dgm:pt>
    <dgm:pt modelId="{DD29C229-8455-4899-AC41-47F3AF2B0A20}" type="pres">
      <dgm:prSet presAssocID="{AA33FDDD-50E2-46D4-9D7E-A47B124A8824}" presName="bgRect" presStyleLbl="bgShp" presStyleIdx="2" presStyleCnt="6"/>
      <dgm:spPr/>
    </dgm:pt>
    <dgm:pt modelId="{8B9CD908-A7F1-4502-8CA2-5077BB26C26C}" type="pres">
      <dgm:prSet presAssocID="{AA33FDDD-50E2-46D4-9D7E-A47B124A8824}" presName="iconRect" presStyleLbl="node1" presStyleIdx="2" presStyleCnt="6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70DCD7CF-1D54-4618-A38B-69AADC95CA64}" type="pres">
      <dgm:prSet presAssocID="{AA33FDDD-50E2-46D4-9D7E-A47B124A8824}" presName="spaceRect" presStyleCnt="0"/>
      <dgm:spPr/>
    </dgm:pt>
    <dgm:pt modelId="{EFC2295E-1DCA-4A3A-926A-597201D2FA93}" type="pres">
      <dgm:prSet presAssocID="{AA33FDDD-50E2-46D4-9D7E-A47B124A8824}" presName="parTx" presStyleLbl="revTx" presStyleIdx="2" presStyleCnt="6">
        <dgm:presLayoutVars>
          <dgm:chMax val="0"/>
          <dgm:chPref val="0"/>
        </dgm:presLayoutVars>
      </dgm:prSet>
      <dgm:spPr/>
    </dgm:pt>
    <dgm:pt modelId="{430F7A3B-1050-40AE-96CA-55432603FA9D}" type="pres">
      <dgm:prSet presAssocID="{B67B4E3A-3594-43AC-B7A9-3BD6ACC58522}" presName="sibTrans" presStyleCnt="0"/>
      <dgm:spPr/>
    </dgm:pt>
    <dgm:pt modelId="{AE598B24-941E-475C-B460-A8A464C6BC90}" type="pres">
      <dgm:prSet presAssocID="{11C9510C-C8DA-42DB-93F0-32C736EC0BC9}" presName="compNode" presStyleCnt="0"/>
      <dgm:spPr/>
    </dgm:pt>
    <dgm:pt modelId="{BB0B9DA7-8123-422A-867B-5412C8E9BF8B}" type="pres">
      <dgm:prSet presAssocID="{11C9510C-C8DA-42DB-93F0-32C736EC0BC9}" presName="bgRect" presStyleLbl="bgShp" presStyleIdx="3" presStyleCnt="6"/>
      <dgm:spPr/>
    </dgm:pt>
    <dgm:pt modelId="{2D6C380C-DACD-416F-8880-2E9DF7321822}" type="pres">
      <dgm:prSet presAssocID="{11C9510C-C8DA-42DB-93F0-32C736EC0BC9}" presName="iconRect" presStyleLbl="node1" presStyleIdx="3" presStyleCnt="6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  <dgm:pt modelId="{E8480400-914B-4904-B11D-B0A02F67ADE0}" type="pres">
      <dgm:prSet presAssocID="{11C9510C-C8DA-42DB-93F0-32C736EC0BC9}" presName="spaceRect" presStyleCnt="0"/>
      <dgm:spPr/>
    </dgm:pt>
    <dgm:pt modelId="{9015A855-E3E4-453A-A6C6-358CF925E680}" type="pres">
      <dgm:prSet presAssocID="{11C9510C-C8DA-42DB-93F0-32C736EC0BC9}" presName="parTx" presStyleLbl="revTx" presStyleIdx="3" presStyleCnt="6">
        <dgm:presLayoutVars>
          <dgm:chMax val="0"/>
          <dgm:chPref val="0"/>
        </dgm:presLayoutVars>
      </dgm:prSet>
      <dgm:spPr/>
    </dgm:pt>
    <dgm:pt modelId="{09A141DB-D79A-4DC4-9972-E89C0E90139E}" type="pres">
      <dgm:prSet presAssocID="{AC741739-FF79-4C59-969F-99CFE9C81659}" presName="sibTrans" presStyleCnt="0"/>
      <dgm:spPr/>
    </dgm:pt>
    <dgm:pt modelId="{25DD7172-389A-4F7B-BB96-8E941EF29851}" type="pres">
      <dgm:prSet presAssocID="{A9EA92A2-C6CD-458A-AECF-DDCD6A100462}" presName="compNode" presStyleCnt="0"/>
      <dgm:spPr/>
    </dgm:pt>
    <dgm:pt modelId="{9296F8E8-F518-4CB7-9E2C-552A68B3AF4D}" type="pres">
      <dgm:prSet presAssocID="{A9EA92A2-C6CD-458A-AECF-DDCD6A100462}" presName="bgRect" presStyleLbl="bgShp" presStyleIdx="4" presStyleCnt="6"/>
      <dgm:spPr/>
    </dgm:pt>
    <dgm:pt modelId="{686C4907-6DA2-46A5-9B06-CD9217DA5D0F}" type="pres">
      <dgm:prSet presAssocID="{A9EA92A2-C6CD-458A-AECF-DDCD6A100462}" presName="iconRect" presStyleLbl="node1" presStyleIdx="4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rrow Right with solid fill"/>
        </a:ext>
      </dgm:extLst>
    </dgm:pt>
    <dgm:pt modelId="{51C86A05-4491-4A98-9ABB-3F52C2906B66}" type="pres">
      <dgm:prSet presAssocID="{A9EA92A2-C6CD-458A-AECF-DDCD6A100462}" presName="spaceRect" presStyleCnt="0"/>
      <dgm:spPr/>
    </dgm:pt>
    <dgm:pt modelId="{CB31179E-25E4-4AFA-9A60-637B440EE5C4}" type="pres">
      <dgm:prSet presAssocID="{A9EA92A2-C6CD-458A-AECF-DDCD6A100462}" presName="parTx" presStyleLbl="revTx" presStyleIdx="4" presStyleCnt="6">
        <dgm:presLayoutVars>
          <dgm:chMax val="0"/>
          <dgm:chPref val="0"/>
        </dgm:presLayoutVars>
      </dgm:prSet>
      <dgm:spPr/>
    </dgm:pt>
    <dgm:pt modelId="{ECDE10C0-EB5F-44ED-BD6F-D33B9E092366}" type="pres">
      <dgm:prSet presAssocID="{921504DE-3CA2-4609-B923-2EEB7222EF37}" presName="sibTrans" presStyleCnt="0"/>
      <dgm:spPr/>
    </dgm:pt>
    <dgm:pt modelId="{A8ACCB7C-8617-4DD1-836F-0B02F474C993}" type="pres">
      <dgm:prSet presAssocID="{3D1CAC08-297C-4168-8B9E-07CD13A578BC}" presName="compNode" presStyleCnt="0"/>
      <dgm:spPr/>
    </dgm:pt>
    <dgm:pt modelId="{29826EC4-41A6-4E57-AB7F-EA1E06777EAC}" type="pres">
      <dgm:prSet presAssocID="{3D1CAC08-297C-4168-8B9E-07CD13A578BC}" presName="bgRect" presStyleLbl="bgShp" presStyleIdx="5" presStyleCnt="6"/>
      <dgm:spPr/>
    </dgm:pt>
    <dgm:pt modelId="{0CA0F101-6AA1-4C46-B9C4-76B6302E474D}" type="pres">
      <dgm:prSet presAssocID="{3D1CAC08-297C-4168-8B9E-07CD13A578BC}" presName="iconRect" presStyleLbl="node1" presStyleIdx="5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rrow Right with solid fill"/>
        </a:ext>
      </dgm:extLst>
    </dgm:pt>
    <dgm:pt modelId="{C7613587-C113-4DA5-B1EB-73E54162AC5A}" type="pres">
      <dgm:prSet presAssocID="{3D1CAC08-297C-4168-8B9E-07CD13A578BC}" presName="spaceRect" presStyleCnt="0"/>
      <dgm:spPr/>
    </dgm:pt>
    <dgm:pt modelId="{AE216972-9A7B-41E6-941B-B5E723B31FC3}" type="pres">
      <dgm:prSet presAssocID="{3D1CAC08-297C-4168-8B9E-07CD13A578BC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EC5AFD16-E77D-4956-88C5-728E9C23C120}" srcId="{65DEE67A-0A2C-4363-A784-364A80B9147E}" destId="{33744EF1-C0FC-407F-BE8E-D73D5B28BEE9}" srcOrd="0" destOrd="0" parTransId="{2BF0D831-533C-4378-B6F9-2841974ABBED}" sibTransId="{94E245E7-DFA3-4BA4-B08B-114BF06C316D}"/>
    <dgm:cxn modelId="{5EF8CA34-2E23-439B-95B2-B895B97E7284}" type="presOf" srcId="{A9EA92A2-C6CD-458A-AECF-DDCD6A100462}" destId="{CB31179E-25E4-4AFA-9A60-637B440EE5C4}" srcOrd="0" destOrd="0" presId="urn:microsoft.com/office/officeart/2018/2/layout/IconVerticalSolidList"/>
    <dgm:cxn modelId="{E683596E-06ED-4343-917D-94DF3F4415BA}" srcId="{65DEE67A-0A2C-4363-A784-364A80B9147E}" destId="{A9EA92A2-C6CD-458A-AECF-DDCD6A100462}" srcOrd="4" destOrd="0" parTransId="{DD70EEAE-4CF8-451D-90C9-E6BDD91D0E09}" sibTransId="{921504DE-3CA2-4609-B923-2EEB7222EF37}"/>
    <dgm:cxn modelId="{1C9A4481-0BD4-4E13-9012-5EF8878AA607}" type="presOf" srcId="{247E0D50-6BFB-4624-BD2A-9B1246866571}" destId="{42E9033A-1517-4348-A1C0-1484A16A9749}" srcOrd="0" destOrd="0" presId="urn:microsoft.com/office/officeart/2018/2/layout/IconVerticalSolidList"/>
    <dgm:cxn modelId="{D9BF3AA2-DFAD-4C7E-ACB9-E873CAF3343E}" type="presOf" srcId="{11C9510C-C8DA-42DB-93F0-32C736EC0BC9}" destId="{9015A855-E3E4-453A-A6C6-358CF925E680}" srcOrd="0" destOrd="0" presId="urn:microsoft.com/office/officeart/2018/2/layout/IconVerticalSolidList"/>
    <dgm:cxn modelId="{1D477CA3-F2E1-4755-95D1-EC526818BDD4}" type="presOf" srcId="{33744EF1-C0FC-407F-BE8E-D73D5B28BEE9}" destId="{214F8EAB-6994-4EFC-A69E-24BE9DA59D01}" srcOrd="0" destOrd="0" presId="urn:microsoft.com/office/officeart/2018/2/layout/IconVerticalSolidList"/>
    <dgm:cxn modelId="{3CE412A4-0C0C-465E-9943-48A0CB0F7234}" srcId="{65DEE67A-0A2C-4363-A784-364A80B9147E}" destId="{3D1CAC08-297C-4168-8B9E-07CD13A578BC}" srcOrd="5" destOrd="0" parTransId="{300ACE2D-8A71-4518-80BC-8EFC37D17AED}" sibTransId="{A37234F1-294C-4058-AB93-2E586F94B92F}"/>
    <dgm:cxn modelId="{90E3A8C1-005C-4003-8738-5575B2C52DE4}" srcId="{65DEE67A-0A2C-4363-A784-364A80B9147E}" destId="{11C9510C-C8DA-42DB-93F0-32C736EC0BC9}" srcOrd="3" destOrd="0" parTransId="{264FFFB7-FB56-4BD3-886D-F84300345A61}" sibTransId="{AC741739-FF79-4C59-969F-99CFE9C81659}"/>
    <dgm:cxn modelId="{D3FF35C6-41E7-47A8-9602-FA6737014891}" type="presOf" srcId="{3D1CAC08-297C-4168-8B9E-07CD13A578BC}" destId="{AE216972-9A7B-41E6-941B-B5E723B31FC3}" srcOrd="0" destOrd="0" presId="urn:microsoft.com/office/officeart/2018/2/layout/IconVerticalSolidList"/>
    <dgm:cxn modelId="{2BB18ED7-807E-43E5-BEB0-B5A652EFC762}" srcId="{65DEE67A-0A2C-4363-A784-364A80B9147E}" destId="{247E0D50-6BFB-4624-BD2A-9B1246866571}" srcOrd="1" destOrd="0" parTransId="{30C36270-BF61-42F3-B7D2-BB3AFDA3C0B1}" sibTransId="{011C6C36-D098-4ED2-9610-77127EC1E692}"/>
    <dgm:cxn modelId="{17206ADA-2E6F-4B91-9FBE-0F4120211881}" type="presOf" srcId="{AA33FDDD-50E2-46D4-9D7E-A47B124A8824}" destId="{EFC2295E-1DCA-4A3A-926A-597201D2FA93}" srcOrd="0" destOrd="0" presId="urn:microsoft.com/office/officeart/2018/2/layout/IconVerticalSolidList"/>
    <dgm:cxn modelId="{B443A5F2-F9B6-4A20-A250-9F8DA2C8BB47}" type="presOf" srcId="{65DEE67A-0A2C-4363-A784-364A80B9147E}" destId="{215705BF-C6B7-4E71-9011-F5FF0C02183C}" srcOrd="0" destOrd="0" presId="urn:microsoft.com/office/officeart/2018/2/layout/IconVerticalSolidList"/>
    <dgm:cxn modelId="{12F232F7-7489-4F46-BFCE-30B95CDFA713}" srcId="{65DEE67A-0A2C-4363-A784-364A80B9147E}" destId="{AA33FDDD-50E2-46D4-9D7E-A47B124A8824}" srcOrd="2" destOrd="0" parTransId="{5B1196FE-F897-472B-9DCE-CE7C7034EED5}" sibTransId="{B67B4E3A-3594-43AC-B7A9-3BD6ACC58522}"/>
    <dgm:cxn modelId="{ABA4779F-39F5-46F5-9FC3-3C4F97D34967}" type="presParOf" srcId="{215705BF-C6B7-4E71-9011-F5FF0C02183C}" destId="{903AE3D0-D6AC-43A9-A4F8-5186D4BB76A9}" srcOrd="0" destOrd="0" presId="urn:microsoft.com/office/officeart/2018/2/layout/IconVerticalSolidList"/>
    <dgm:cxn modelId="{BEB3E2C8-7863-451F-861A-476448F996A7}" type="presParOf" srcId="{903AE3D0-D6AC-43A9-A4F8-5186D4BB76A9}" destId="{D2415140-D352-420B-BD4D-3CD34CF01503}" srcOrd="0" destOrd="0" presId="urn:microsoft.com/office/officeart/2018/2/layout/IconVerticalSolidList"/>
    <dgm:cxn modelId="{476DA9C1-F59E-4FF3-8C46-12A376A8CE55}" type="presParOf" srcId="{903AE3D0-D6AC-43A9-A4F8-5186D4BB76A9}" destId="{A4D5409C-0FEE-43F1-A481-69A07345A141}" srcOrd="1" destOrd="0" presId="urn:microsoft.com/office/officeart/2018/2/layout/IconVerticalSolidList"/>
    <dgm:cxn modelId="{1578FA42-DAED-42BD-AFE2-CAE2C3945C39}" type="presParOf" srcId="{903AE3D0-D6AC-43A9-A4F8-5186D4BB76A9}" destId="{3E47DD69-3BF5-402E-9313-8F58BBD0A05A}" srcOrd="2" destOrd="0" presId="urn:microsoft.com/office/officeart/2018/2/layout/IconVerticalSolidList"/>
    <dgm:cxn modelId="{1F396CEA-24ED-4005-BC42-7F37A339FA2A}" type="presParOf" srcId="{903AE3D0-D6AC-43A9-A4F8-5186D4BB76A9}" destId="{214F8EAB-6994-4EFC-A69E-24BE9DA59D01}" srcOrd="3" destOrd="0" presId="urn:microsoft.com/office/officeart/2018/2/layout/IconVerticalSolidList"/>
    <dgm:cxn modelId="{ACF2B9D2-D002-420D-A131-14521F6B5F5A}" type="presParOf" srcId="{215705BF-C6B7-4E71-9011-F5FF0C02183C}" destId="{D3F74C55-5EE6-48CE-87ED-5996B2EEBAA6}" srcOrd="1" destOrd="0" presId="urn:microsoft.com/office/officeart/2018/2/layout/IconVerticalSolidList"/>
    <dgm:cxn modelId="{AFF88095-5FDD-4E79-A13D-86CA7E6A97F6}" type="presParOf" srcId="{215705BF-C6B7-4E71-9011-F5FF0C02183C}" destId="{84178982-6C14-49DF-A66A-D117C5151773}" srcOrd="2" destOrd="0" presId="urn:microsoft.com/office/officeart/2018/2/layout/IconVerticalSolidList"/>
    <dgm:cxn modelId="{F34FAE96-BDDE-4762-9FD3-CE716F75B9D1}" type="presParOf" srcId="{84178982-6C14-49DF-A66A-D117C5151773}" destId="{B6BBE272-DE60-49B7-9C59-E148A8ABFF86}" srcOrd="0" destOrd="0" presId="urn:microsoft.com/office/officeart/2018/2/layout/IconVerticalSolidList"/>
    <dgm:cxn modelId="{02F02125-1C2D-43D1-A15F-642D07DB16D2}" type="presParOf" srcId="{84178982-6C14-49DF-A66A-D117C5151773}" destId="{957D2A13-A2C4-4492-9B5D-E93067516D9F}" srcOrd="1" destOrd="0" presId="urn:microsoft.com/office/officeart/2018/2/layout/IconVerticalSolidList"/>
    <dgm:cxn modelId="{03178916-B56E-4201-98E0-9F6F06E1BA2B}" type="presParOf" srcId="{84178982-6C14-49DF-A66A-D117C5151773}" destId="{6B947968-AD90-4EDC-99CD-C57AB612EA8D}" srcOrd="2" destOrd="0" presId="urn:microsoft.com/office/officeart/2018/2/layout/IconVerticalSolidList"/>
    <dgm:cxn modelId="{22113A9F-C894-4B06-BD40-3A0499B9F963}" type="presParOf" srcId="{84178982-6C14-49DF-A66A-D117C5151773}" destId="{42E9033A-1517-4348-A1C0-1484A16A9749}" srcOrd="3" destOrd="0" presId="urn:microsoft.com/office/officeart/2018/2/layout/IconVerticalSolidList"/>
    <dgm:cxn modelId="{D645781E-F115-4BD4-ABEE-442DA4F492C7}" type="presParOf" srcId="{215705BF-C6B7-4E71-9011-F5FF0C02183C}" destId="{8FBA7745-5569-403C-ABF4-D3564D9392CE}" srcOrd="3" destOrd="0" presId="urn:microsoft.com/office/officeart/2018/2/layout/IconVerticalSolidList"/>
    <dgm:cxn modelId="{C6B74764-E633-44D4-9605-654BF32C7416}" type="presParOf" srcId="{215705BF-C6B7-4E71-9011-F5FF0C02183C}" destId="{02C9D2E6-5E28-4B0A-919B-D957BBD676F5}" srcOrd="4" destOrd="0" presId="urn:microsoft.com/office/officeart/2018/2/layout/IconVerticalSolidList"/>
    <dgm:cxn modelId="{D89E0108-9E41-4694-ADA2-141638264356}" type="presParOf" srcId="{02C9D2E6-5E28-4B0A-919B-D957BBD676F5}" destId="{DD29C229-8455-4899-AC41-47F3AF2B0A20}" srcOrd="0" destOrd="0" presId="urn:microsoft.com/office/officeart/2018/2/layout/IconVerticalSolidList"/>
    <dgm:cxn modelId="{B60A06BA-A48F-4C9F-9658-2B7CFA8572F3}" type="presParOf" srcId="{02C9D2E6-5E28-4B0A-919B-D957BBD676F5}" destId="{8B9CD908-A7F1-4502-8CA2-5077BB26C26C}" srcOrd="1" destOrd="0" presId="urn:microsoft.com/office/officeart/2018/2/layout/IconVerticalSolidList"/>
    <dgm:cxn modelId="{1C2D5619-4DA0-4B4D-80A4-F93D0DD56449}" type="presParOf" srcId="{02C9D2E6-5E28-4B0A-919B-D957BBD676F5}" destId="{70DCD7CF-1D54-4618-A38B-69AADC95CA64}" srcOrd="2" destOrd="0" presId="urn:microsoft.com/office/officeart/2018/2/layout/IconVerticalSolidList"/>
    <dgm:cxn modelId="{1AA07704-5F2B-47DF-9385-30C1C9358EEC}" type="presParOf" srcId="{02C9D2E6-5E28-4B0A-919B-D957BBD676F5}" destId="{EFC2295E-1DCA-4A3A-926A-597201D2FA93}" srcOrd="3" destOrd="0" presId="urn:microsoft.com/office/officeart/2018/2/layout/IconVerticalSolidList"/>
    <dgm:cxn modelId="{763DC567-0F9D-41C9-B6A5-E15020C4452C}" type="presParOf" srcId="{215705BF-C6B7-4E71-9011-F5FF0C02183C}" destId="{430F7A3B-1050-40AE-96CA-55432603FA9D}" srcOrd="5" destOrd="0" presId="urn:microsoft.com/office/officeart/2018/2/layout/IconVerticalSolidList"/>
    <dgm:cxn modelId="{3E2EEA56-5F74-45AC-9E20-9CB92995A12A}" type="presParOf" srcId="{215705BF-C6B7-4E71-9011-F5FF0C02183C}" destId="{AE598B24-941E-475C-B460-A8A464C6BC90}" srcOrd="6" destOrd="0" presId="urn:microsoft.com/office/officeart/2018/2/layout/IconVerticalSolidList"/>
    <dgm:cxn modelId="{C4C74BA4-7108-4C2E-ABE0-82B2D27DFEEB}" type="presParOf" srcId="{AE598B24-941E-475C-B460-A8A464C6BC90}" destId="{BB0B9DA7-8123-422A-867B-5412C8E9BF8B}" srcOrd="0" destOrd="0" presId="urn:microsoft.com/office/officeart/2018/2/layout/IconVerticalSolidList"/>
    <dgm:cxn modelId="{312B5D2C-FD16-415E-B568-F02D746AFE70}" type="presParOf" srcId="{AE598B24-941E-475C-B460-A8A464C6BC90}" destId="{2D6C380C-DACD-416F-8880-2E9DF7321822}" srcOrd="1" destOrd="0" presId="urn:microsoft.com/office/officeart/2018/2/layout/IconVerticalSolidList"/>
    <dgm:cxn modelId="{6E3E5C53-1781-4598-8504-59FE2C31DB7D}" type="presParOf" srcId="{AE598B24-941E-475C-B460-A8A464C6BC90}" destId="{E8480400-914B-4904-B11D-B0A02F67ADE0}" srcOrd="2" destOrd="0" presId="urn:microsoft.com/office/officeart/2018/2/layout/IconVerticalSolidList"/>
    <dgm:cxn modelId="{5F51E00A-BD5B-472F-B4FC-F1A9626CB34F}" type="presParOf" srcId="{AE598B24-941E-475C-B460-A8A464C6BC90}" destId="{9015A855-E3E4-453A-A6C6-358CF925E680}" srcOrd="3" destOrd="0" presId="urn:microsoft.com/office/officeart/2018/2/layout/IconVerticalSolidList"/>
    <dgm:cxn modelId="{2244B64F-7338-48DA-AA54-326F2E69B910}" type="presParOf" srcId="{215705BF-C6B7-4E71-9011-F5FF0C02183C}" destId="{09A141DB-D79A-4DC4-9972-E89C0E90139E}" srcOrd="7" destOrd="0" presId="urn:microsoft.com/office/officeart/2018/2/layout/IconVerticalSolidList"/>
    <dgm:cxn modelId="{2CFC6D7E-B849-4756-9BEF-84AC7C32AAFF}" type="presParOf" srcId="{215705BF-C6B7-4E71-9011-F5FF0C02183C}" destId="{25DD7172-389A-4F7B-BB96-8E941EF29851}" srcOrd="8" destOrd="0" presId="urn:microsoft.com/office/officeart/2018/2/layout/IconVerticalSolidList"/>
    <dgm:cxn modelId="{E98F48FC-5534-4883-9A55-46FCB825358C}" type="presParOf" srcId="{25DD7172-389A-4F7B-BB96-8E941EF29851}" destId="{9296F8E8-F518-4CB7-9E2C-552A68B3AF4D}" srcOrd="0" destOrd="0" presId="urn:microsoft.com/office/officeart/2018/2/layout/IconVerticalSolidList"/>
    <dgm:cxn modelId="{BB334363-310B-414E-91E8-19202D31102E}" type="presParOf" srcId="{25DD7172-389A-4F7B-BB96-8E941EF29851}" destId="{686C4907-6DA2-46A5-9B06-CD9217DA5D0F}" srcOrd="1" destOrd="0" presId="urn:microsoft.com/office/officeart/2018/2/layout/IconVerticalSolidList"/>
    <dgm:cxn modelId="{A7E25FC7-3117-4BA0-8792-470E97F149B7}" type="presParOf" srcId="{25DD7172-389A-4F7B-BB96-8E941EF29851}" destId="{51C86A05-4491-4A98-9ABB-3F52C2906B66}" srcOrd="2" destOrd="0" presId="urn:microsoft.com/office/officeart/2018/2/layout/IconVerticalSolidList"/>
    <dgm:cxn modelId="{508EB7AF-A919-4B74-9E5A-C5C8198A23D8}" type="presParOf" srcId="{25DD7172-389A-4F7B-BB96-8E941EF29851}" destId="{CB31179E-25E4-4AFA-9A60-637B440EE5C4}" srcOrd="3" destOrd="0" presId="urn:microsoft.com/office/officeart/2018/2/layout/IconVerticalSolidList"/>
    <dgm:cxn modelId="{361D058D-9FA9-4572-9697-491D11F77417}" type="presParOf" srcId="{215705BF-C6B7-4E71-9011-F5FF0C02183C}" destId="{ECDE10C0-EB5F-44ED-BD6F-D33B9E092366}" srcOrd="9" destOrd="0" presId="urn:microsoft.com/office/officeart/2018/2/layout/IconVerticalSolidList"/>
    <dgm:cxn modelId="{8C9E106A-8E8D-4CA7-86CF-C5E84ED395A5}" type="presParOf" srcId="{215705BF-C6B7-4E71-9011-F5FF0C02183C}" destId="{A8ACCB7C-8617-4DD1-836F-0B02F474C993}" srcOrd="10" destOrd="0" presId="urn:microsoft.com/office/officeart/2018/2/layout/IconVerticalSolidList"/>
    <dgm:cxn modelId="{D05ADFFF-865F-45B6-BF5A-440908BD19BF}" type="presParOf" srcId="{A8ACCB7C-8617-4DD1-836F-0B02F474C993}" destId="{29826EC4-41A6-4E57-AB7F-EA1E06777EAC}" srcOrd="0" destOrd="0" presId="urn:microsoft.com/office/officeart/2018/2/layout/IconVerticalSolidList"/>
    <dgm:cxn modelId="{B77BB666-1DBB-439C-A86B-4D88EEDA6A2E}" type="presParOf" srcId="{A8ACCB7C-8617-4DD1-836F-0B02F474C993}" destId="{0CA0F101-6AA1-4C46-B9C4-76B6302E474D}" srcOrd="1" destOrd="0" presId="urn:microsoft.com/office/officeart/2018/2/layout/IconVerticalSolidList"/>
    <dgm:cxn modelId="{2EEB47FE-B58F-4609-8BAF-6567EBCFBFEF}" type="presParOf" srcId="{A8ACCB7C-8617-4DD1-836F-0B02F474C993}" destId="{C7613587-C113-4DA5-B1EB-73E54162AC5A}" srcOrd="2" destOrd="0" presId="urn:microsoft.com/office/officeart/2018/2/layout/IconVerticalSolidList"/>
    <dgm:cxn modelId="{E9CBB222-9579-4813-A59A-4F7759C8C025}" type="presParOf" srcId="{A8ACCB7C-8617-4DD1-836F-0B02F474C993}" destId="{AE216972-9A7B-41E6-941B-B5E723B31FC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415140-D352-420B-BD4D-3CD34CF01503}">
      <dsp:nvSpPr>
        <dsp:cNvPr id="0" name=""/>
        <dsp:cNvSpPr/>
      </dsp:nvSpPr>
      <dsp:spPr>
        <a:xfrm>
          <a:off x="0" y="1373"/>
          <a:ext cx="10515600" cy="58544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4D5409C-0FEE-43F1-A481-69A07345A141}">
      <dsp:nvSpPr>
        <dsp:cNvPr id="0" name=""/>
        <dsp:cNvSpPr/>
      </dsp:nvSpPr>
      <dsp:spPr>
        <a:xfrm>
          <a:off x="177098" y="133100"/>
          <a:ext cx="321997" cy="321997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14F8EAB-6994-4EFC-A69E-24BE9DA59D01}">
      <dsp:nvSpPr>
        <dsp:cNvPr id="0" name=""/>
        <dsp:cNvSpPr/>
      </dsp:nvSpPr>
      <dsp:spPr>
        <a:xfrm>
          <a:off x="676194" y="1373"/>
          <a:ext cx="9839405" cy="5854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960" tIns="61960" rIns="61960" bIns="6196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Calibri Light" panose="020F0302020204030204"/>
            </a:rPr>
            <a:t>Manager</a:t>
          </a:r>
          <a:r>
            <a:rPr lang="en-US" sz="2400" kern="1200"/>
            <a:t> Daily Workflow Overview</a:t>
          </a:r>
        </a:p>
      </dsp:txBody>
      <dsp:txXfrm>
        <a:off x="676194" y="1373"/>
        <a:ext cx="9839405" cy="585449"/>
      </dsp:txXfrm>
    </dsp:sp>
    <dsp:sp modelId="{B6BBE272-DE60-49B7-9C59-E148A8ABFF86}">
      <dsp:nvSpPr>
        <dsp:cNvPr id="0" name=""/>
        <dsp:cNvSpPr/>
      </dsp:nvSpPr>
      <dsp:spPr>
        <a:xfrm>
          <a:off x="0" y="733186"/>
          <a:ext cx="10515600" cy="58544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57D2A13-A2C4-4492-9B5D-E93067516D9F}">
      <dsp:nvSpPr>
        <dsp:cNvPr id="0" name=""/>
        <dsp:cNvSpPr/>
      </dsp:nvSpPr>
      <dsp:spPr>
        <a:xfrm>
          <a:off x="177098" y="864912"/>
          <a:ext cx="321997" cy="321997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2E9033A-1517-4348-A1C0-1484A16A9749}">
      <dsp:nvSpPr>
        <dsp:cNvPr id="0" name=""/>
        <dsp:cNvSpPr/>
      </dsp:nvSpPr>
      <dsp:spPr>
        <a:xfrm>
          <a:off x="676194" y="733186"/>
          <a:ext cx="9839405" cy="5854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960" tIns="61960" rIns="61960" bIns="6196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Shift Acceptance</a:t>
          </a:r>
        </a:p>
      </dsp:txBody>
      <dsp:txXfrm>
        <a:off x="676194" y="733186"/>
        <a:ext cx="9839405" cy="585449"/>
      </dsp:txXfrm>
    </dsp:sp>
    <dsp:sp modelId="{DD29C229-8455-4899-AC41-47F3AF2B0A20}">
      <dsp:nvSpPr>
        <dsp:cNvPr id="0" name=""/>
        <dsp:cNvSpPr/>
      </dsp:nvSpPr>
      <dsp:spPr>
        <a:xfrm>
          <a:off x="0" y="1464998"/>
          <a:ext cx="10515600" cy="58544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B9CD908-A7F1-4502-8CA2-5077BB26C26C}">
      <dsp:nvSpPr>
        <dsp:cNvPr id="0" name=""/>
        <dsp:cNvSpPr/>
      </dsp:nvSpPr>
      <dsp:spPr>
        <a:xfrm>
          <a:off x="177098" y="1596724"/>
          <a:ext cx="321997" cy="321997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FC2295E-1DCA-4A3A-926A-597201D2FA93}">
      <dsp:nvSpPr>
        <dsp:cNvPr id="0" name=""/>
        <dsp:cNvSpPr/>
      </dsp:nvSpPr>
      <dsp:spPr>
        <a:xfrm>
          <a:off x="676194" y="1464998"/>
          <a:ext cx="9839405" cy="5854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960" tIns="61960" rIns="61960" bIns="6196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Item Updates</a:t>
          </a:r>
        </a:p>
      </dsp:txBody>
      <dsp:txXfrm>
        <a:off x="676194" y="1464998"/>
        <a:ext cx="9839405" cy="585449"/>
      </dsp:txXfrm>
    </dsp:sp>
    <dsp:sp modelId="{BB0B9DA7-8123-422A-867B-5412C8E9BF8B}">
      <dsp:nvSpPr>
        <dsp:cNvPr id="0" name=""/>
        <dsp:cNvSpPr/>
      </dsp:nvSpPr>
      <dsp:spPr>
        <a:xfrm>
          <a:off x="0" y="2196810"/>
          <a:ext cx="10515600" cy="58544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D6C380C-DACD-416F-8880-2E9DF7321822}">
      <dsp:nvSpPr>
        <dsp:cNvPr id="0" name=""/>
        <dsp:cNvSpPr/>
      </dsp:nvSpPr>
      <dsp:spPr>
        <a:xfrm>
          <a:off x="177098" y="2328536"/>
          <a:ext cx="321997" cy="321997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015A855-E3E4-453A-A6C6-358CF925E680}">
      <dsp:nvSpPr>
        <dsp:cNvPr id="0" name=""/>
        <dsp:cNvSpPr/>
      </dsp:nvSpPr>
      <dsp:spPr>
        <a:xfrm>
          <a:off x="676194" y="2196810"/>
          <a:ext cx="9839405" cy="5854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960" tIns="61960" rIns="61960" bIns="6196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Creating New Users</a:t>
          </a:r>
        </a:p>
      </dsp:txBody>
      <dsp:txXfrm>
        <a:off x="676194" y="2196810"/>
        <a:ext cx="9839405" cy="585449"/>
      </dsp:txXfrm>
    </dsp:sp>
    <dsp:sp modelId="{9296F8E8-F518-4CB7-9E2C-552A68B3AF4D}">
      <dsp:nvSpPr>
        <dsp:cNvPr id="0" name=""/>
        <dsp:cNvSpPr/>
      </dsp:nvSpPr>
      <dsp:spPr>
        <a:xfrm>
          <a:off x="0" y="2928622"/>
          <a:ext cx="10515600" cy="58544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86C4907-6DA2-46A5-9B06-CD9217DA5D0F}">
      <dsp:nvSpPr>
        <dsp:cNvPr id="0" name=""/>
        <dsp:cNvSpPr/>
      </dsp:nvSpPr>
      <dsp:spPr>
        <a:xfrm>
          <a:off x="177098" y="3060349"/>
          <a:ext cx="321997" cy="32199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B31179E-25E4-4AFA-9A60-637B440EE5C4}">
      <dsp:nvSpPr>
        <dsp:cNvPr id="0" name=""/>
        <dsp:cNvSpPr/>
      </dsp:nvSpPr>
      <dsp:spPr>
        <a:xfrm>
          <a:off x="676194" y="2928622"/>
          <a:ext cx="9839405" cy="5854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960" tIns="61960" rIns="61960" bIns="6196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Help Portal</a:t>
          </a:r>
        </a:p>
      </dsp:txBody>
      <dsp:txXfrm>
        <a:off x="676194" y="2928622"/>
        <a:ext cx="9839405" cy="585449"/>
      </dsp:txXfrm>
    </dsp:sp>
    <dsp:sp modelId="{29826EC4-41A6-4E57-AB7F-EA1E06777EAC}">
      <dsp:nvSpPr>
        <dsp:cNvPr id="0" name=""/>
        <dsp:cNvSpPr/>
      </dsp:nvSpPr>
      <dsp:spPr>
        <a:xfrm>
          <a:off x="0" y="3660435"/>
          <a:ext cx="10515600" cy="58544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CA0F101-6AA1-4C46-B9C4-76B6302E474D}">
      <dsp:nvSpPr>
        <dsp:cNvPr id="0" name=""/>
        <dsp:cNvSpPr/>
      </dsp:nvSpPr>
      <dsp:spPr>
        <a:xfrm>
          <a:off x="177098" y="3792161"/>
          <a:ext cx="321997" cy="32199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E216972-9A7B-41E6-941B-B5E723B31FC3}">
      <dsp:nvSpPr>
        <dsp:cNvPr id="0" name=""/>
        <dsp:cNvSpPr/>
      </dsp:nvSpPr>
      <dsp:spPr>
        <a:xfrm>
          <a:off x="676194" y="3660435"/>
          <a:ext cx="9839405" cy="5854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960" tIns="61960" rIns="61960" bIns="6196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Creating Support Tickets</a:t>
          </a:r>
        </a:p>
      </dsp:txBody>
      <dsp:txXfrm>
        <a:off x="676194" y="3660435"/>
        <a:ext cx="9839405" cy="5854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66DA3F-159A-419E-AB3E-A6C374953FEB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4B431F-DC33-4485-BBE0-41CD99E24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011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976CDB-9580-40A3-A868-D478230F72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5721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Say:  </a:t>
            </a:r>
            <a:r>
              <a:rPr lang="en-US"/>
              <a:t>Thank you for your time.  Does anyone have any questions?</a:t>
            </a:r>
          </a:p>
          <a:p>
            <a:r>
              <a:rPr lang="en-US" b="1"/>
              <a:t>Do:  </a:t>
            </a:r>
            <a:r>
              <a:rPr lang="en-US"/>
              <a:t>Respond to questions.</a:t>
            </a:r>
          </a:p>
          <a:p>
            <a:r>
              <a:rPr lang="en-US" b="1"/>
              <a:t>Do: </a:t>
            </a:r>
            <a:r>
              <a:rPr lang="en-US"/>
              <a:t>&lt;End Meeting&gt;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CF895F-66FC-4E4A-BB77-5AAD46DBC12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8388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DB954-E1BB-4617-B91A-5710AC3C2A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D8268-664C-464E-AED5-43555B177E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4B25CCD-EFB2-4FD6-970D-A782941EC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3618" y="5783943"/>
            <a:ext cx="507274" cy="3057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DAE9D25-6FB3-42E3-BE14-DE72DAA4EC86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850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16457-D900-42AC-A2B0-E50591BE5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20700"/>
            <a:ext cx="11353800" cy="5207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718324-CF65-4656-BF85-C63BEFEC2C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B6F585D-A3A6-40D7-8B17-4B7F95D1D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3618" y="5783943"/>
            <a:ext cx="507274" cy="3057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DAE9D25-6FB3-42E3-BE14-DE72DAA4EC86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9840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41E702-DDD9-4DCE-A225-12969B10CE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CE984D-57AF-4158-876B-CFCD624ED5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DD54DF4-65A8-4C08-A7D2-7BC3215FA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3618" y="5783943"/>
            <a:ext cx="507274" cy="3057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DAE9D25-6FB3-42E3-BE14-DE72DAA4EC86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755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46ABD-16A0-49F9-90EB-3F7595880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46100"/>
            <a:ext cx="11353800" cy="5207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856DE-E1CC-4D83-BF9A-0BD842C20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6800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C68DD10-D132-497E-87A7-B5FDA1C28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3618" y="5783943"/>
            <a:ext cx="507274" cy="3057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DAE9D25-6FB3-42E3-BE14-DE72DAA4EC86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3429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CF9EE-9629-4835-8128-A03C3151D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763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355FCC-D6E0-48F0-882D-358F46DDB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03688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25A31A-FADD-425A-A1FC-5A0275964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3618" y="5783943"/>
            <a:ext cx="507274" cy="3057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DAE9D25-6FB3-42E3-BE14-DE72DAA4EC86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6282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5D3D5-E4C0-4C78-83E5-50FE21147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08000"/>
            <a:ext cx="11353800" cy="546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83947-9C65-475A-A6F8-DAE78B2EE6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D43A79-5459-42DA-9239-0F6DC9478F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41784F3-42E6-43AB-94D9-0E213E42A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3618" y="5783943"/>
            <a:ext cx="507274" cy="3057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DAE9D25-6FB3-42E3-BE14-DE72DAA4EC86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1637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8E192-D671-408D-9496-78F011875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18A29A-33AA-484A-AAAC-4882F3A0F2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B83602-A6EF-4D13-B774-0D4049CFBC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CA0603-019F-4853-B68F-16DB27132C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45B8CC-0DB5-47C3-8AEE-7890EAE683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32D34BF-4B2E-4FE4-8AC0-984DF2FD9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3618" y="5783943"/>
            <a:ext cx="507274" cy="3057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DAE9D25-6FB3-42E3-BE14-DE72DAA4EC86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4710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1F80A-B864-427C-A3F4-4838D7B33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3400"/>
            <a:ext cx="11353800" cy="4953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AB74217-5DC7-4A66-9807-DE8194D0A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3618" y="5783943"/>
            <a:ext cx="507274" cy="3057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DAE9D25-6FB3-42E3-BE14-DE72DAA4EC86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6730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3BEA46E6-E9ED-4517-A77D-1C74C5938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3618" y="5783943"/>
            <a:ext cx="507274" cy="3057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DAE9D25-6FB3-42E3-BE14-DE72DAA4EC86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2630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C9E8E-F19C-4226-AE6E-BA4DD9A27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C2D4CB-472A-4A60-9A6B-E43D92EA7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1C7CB0-85AC-485D-AC4D-64D8A4532B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86948E8-16B8-48D1-BB4E-283FADD62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3618" y="5783943"/>
            <a:ext cx="507274" cy="3057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DAE9D25-6FB3-42E3-BE14-DE72DAA4EC86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9618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9F0DD-0823-4C12-9572-9437A6AE3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C96644-37FF-4872-B264-838A0BC284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461172-0140-4326-BE85-C073AA4450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A4938C5-2CB8-44A0-9814-A2261961B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3618" y="5783943"/>
            <a:ext cx="507274" cy="3057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DAE9D25-6FB3-42E3-BE14-DE72DAA4EC86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9973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09FFFB3-F4AB-4525-BABC-4D0AB13BF303}"/>
              </a:ext>
            </a:extLst>
          </p:cNvPr>
          <p:cNvSpPr/>
          <p:nvPr/>
        </p:nvSpPr>
        <p:spPr>
          <a:xfrm>
            <a:off x="0" y="5461730"/>
            <a:ext cx="12192000" cy="1506827"/>
          </a:xfrm>
          <a:prstGeom prst="rect">
            <a:avLst/>
          </a:prstGeom>
          <a:solidFill>
            <a:srgbClr val="0020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50A754-8F94-4358-B263-36DE218DCE65}"/>
              </a:ext>
            </a:extLst>
          </p:cNvPr>
          <p:cNvSpPr txBox="1"/>
          <p:nvPr/>
        </p:nvSpPr>
        <p:spPr>
          <a:xfrm>
            <a:off x="10511618" y="6283839"/>
            <a:ext cx="16843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Segoe Pro Light" panose="020B0302040504020203" pitchFamily="34" charset="0"/>
                <a:cs typeface="Segoe UI Light" panose="020B0502040204020203" pitchFamily="34" charset="0"/>
              </a:rPr>
              <a:t>www.petrosoftinc.com</a:t>
            </a:r>
            <a:endParaRPr lang="ru-RU" sz="1400">
              <a:solidFill>
                <a:schemeClr val="bg1"/>
              </a:solidFill>
              <a:latin typeface="Segoe Pro Light" panose="020B03020405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0319D4-870D-4FBA-9F76-E10687E347C6}"/>
              </a:ext>
            </a:extLst>
          </p:cNvPr>
          <p:cNvSpPr txBox="1"/>
          <p:nvPr/>
        </p:nvSpPr>
        <p:spPr>
          <a:xfrm>
            <a:off x="2536907" y="6557107"/>
            <a:ext cx="6955185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>
                <a:solidFill>
                  <a:schemeClr val="bg1"/>
                </a:solidFill>
                <a:latin typeface="Segoe Pro" panose="020B0502040504020203" pitchFamily="34" charset="0"/>
                <a:cs typeface="Segoe UI Light"/>
              </a:rPr>
              <a:t>Strictly private and confidential. Not to be copied, distributed, or reproduced by any party without the express prior written permission of Petrosoft.</a:t>
            </a:r>
            <a:endParaRPr lang="en-US">
              <a:solidFill>
                <a:schemeClr val="bg1"/>
              </a:solidFill>
              <a:latin typeface="Segoe Pro" panose="020B0502040504020203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CE2F3A0-BFA4-4C29-889C-082429742DC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31" y="5584845"/>
            <a:ext cx="943150" cy="1248483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66EE99-6B1F-47FB-90C2-77DBB6D6EBC1}"/>
              </a:ext>
            </a:extLst>
          </p:cNvPr>
          <p:cNvCxnSpPr>
            <a:cxnSpLocks/>
          </p:cNvCxnSpPr>
          <p:nvPr/>
        </p:nvCxnSpPr>
        <p:spPr>
          <a:xfrm>
            <a:off x="1747175" y="6391561"/>
            <a:ext cx="866118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7BD9914E-1E05-4300-9D0B-E372D7DE461F}"/>
              </a:ext>
            </a:extLst>
          </p:cNvPr>
          <p:cNvSpPr/>
          <p:nvPr/>
        </p:nvSpPr>
        <p:spPr>
          <a:xfrm>
            <a:off x="1" y="533496"/>
            <a:ext cx="12192000" cy="556435"/>
          </a:xfrm>
          <a:prstGeom prst="rect">
            <a:avLst/>
          </a:prstGeom>
          <a:solidFill>
            <a:srgbClr val="EEEE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F096E49-5376-45B7-B2A7-FBB932FE7D5A}"/>
              </a:ext>
            </a:extLst>
          </p:cNvPr>
          <p:cNvSpPr txBox="1">
            <a:spLocks/>
          </p:cNvSpPr>
          <p:nvPr/>
        </p:nvSpPr>
        <p:spPr>
          <a:xfrm>
            <a:off x="0" y="533495"/>
            <a:ext cx="11234667" cy="5333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>
              <a:solidFill>
                <a:srgbClr val="002055"/>
              </a:solidFill>
              <a:latin typeface="+mn-lt"/>
              <a:cs typeface="Calibri" panose="020F0502020204030204" pitchFamily="34" charset="0"/>
            </a:endParaRPr>
          </a:p>
        </p:txBody>
      </p:sp>
    </p:spTree>
    <p:custDataLst>
      <p:tags r:id="rId13"/>
    </p:custDataLst>
    <p:extLst>
      <p:ext uri="{BB962C8B-B14F-4D97-AF65-F5344CB8AC3E}">
        <p14:creationId xmlns:p14="http://schemas.microsoft.com/office/powerpoint/2010/main" val="385169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microsoft.com/office/2018/10/relationships/comments" Target="../comments/modernComment_243_D473859E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37_4D86E52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F0762-DFD6-4265-BF66-9EFA52C758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2619" y="1122363"/>
            <a:ext cx="9395381" cy="2387600"/>
          </a:xfrm>
        </p:spPr>
        <p:txBody>
          <a:bodyPr/>
          <a:lstStyle/>
          <a:p>
            <a:r>
              <a:rPr lang="en-US" dirty="0"/>
              <a:t>Sales &amp; Cash Register / Admin</a:t>
            </a:r>
            <a:br>
              <a:rPr lang="en-US" dirty="0"/>
            </a:br>
            <a:r>
              <a:rPr lang="en-US" dirty="0"/>
              <a:t>Part 1 &amp; Admin Tools</a:t>
            </a:r>
          </a:p>
        </p:txBody>
      </p:sp>
    </p:spTree>
    <p:extLst>
      <p:ext uri="{BB962C8B-B14F-4D97-AF65-F5344CB8AC3E}">
        <p14:creationId xmlns:p14="http://schemas.microsoft.com/office/powerpoint/2010/main" val="3110930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1D9F5-2159-40F3-877E-6B3D62D6A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Manager Daily Workflow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1264F-F7EF-40BE-86F9-02CD31129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259" y="1066800"/>
            <a:ext cx="5118931" cy="3964651"/>
          </a:xfrm>
        </p:spPr>
        <p:txBody>
          <a:bodyPr/>
          <a:lstStyle/>
          <a:p>
            <a:r>
              <a:rPr lang="en-US" sz="2400"/>
              <a:t>Workflow Navigation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/>
              <a:t>Double Click the </a:t>
            </a:r>
            <a:r>
              <a:rPr lang="en-US">
                <a:solidFill>
                  <a:srgbClr val="FF0000"/>
                </a:solidFill>
              </a:rPr>
              <a:t>blue banner </a:t>
            </a:r>
            <a:r>
              <a:rPr lang="en-US"/>
              <a:t>to switch to a horizontal view of the workflow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/>
              <a:t>Click and drag the </a:t>
            </a:r>
            <a:r>
              <a:rPr lang="en-US">
                <a:solidFill>
                  <a:srgbClr val="FF0000"/>
                </a:solidFill>
              </a:rPr>
              <a:t>blue banner </a:t>
            </a:r>
            <a:r>
              <a:rPr lang="en-US"/>
              <a:t>to move to a different location on the screen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E683FA-4CBA-474C-8F98-4D75C1B53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3071" y="1209368"/>
            <a:ext cx="2325330" cy="4232788"/>
          </a:xfrm>
          <a:prstGeom prst="rect">
            <a:avLst/>
          </a:prstGeom>
        </p:spPr>
      </p:pic>
      <p:sp>
        <p:nvSpPr>
          <p:cNvPr id="7" name="Arrow: Left 6">
            <a:extLst>
              <a:ext uri="{FF2B5EF4-FFF2-40B4-BE49-F238E27FC236}">
                <a16:creationId xmlns:a16="http://schemas.microsoft.com/office/drawing/2014/main" id="{92AC3AB4-FFAA-4877-81D8-DEC55B13DA3B}"/>
              </a:ext>
            </a:extLst>
          </p:cNvPr>
          <p:cNvSpPr/>
          <p:nvPr/>
        </p:nvSpPr>
        <p:spPr>
          <a:xfrm>
            <a:off x="9575381" y="1209368"/>
            <a:ext cx="1028709" cy="37813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142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1D9F5-2159-40F3-877E-6B3D62D6A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MDWF: Step 1 – Accept pending CR Shift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1264F-F7EF-40BE-86F9-02CD31129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259" y="1066800"/>
            <a:ext cx="5118931" cy="3964651"/>
          </a:xfrm>
        </p:spPr>
        <p:txBody>
          <a:bodyPr/>
          <a:lstStyle/>
          <a:p>
            <a:r>
              <a:rPr lang="en-US" sz="2400"/>
              <a:t>From the workflow screen: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/>
              <a:t>Click on </a:t>
            </a:r>
            <a:r>
              <a:rPr lang="en-US">
                <a:solidFill>
                  <a:srgbClr val="FF0000"/>
                </a:solidFill>
              </a:rPr>
              <a:t>Step 1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/>
              <a:t>Click</a:t>
            </a:r>
            <a:r>
              <a:rPr lang="en-US">
                <a:solidFill>
                  <a:srgbClr val="FF0000"/>
                </a:solidFill>
              </a:rPr>
              <a:t> Accept pending CR Shifts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E683FA-4CBA-474C-8F98-4D75C1B53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7672" y="1066800"/>
            <a:ext cx="2325330" cy="441652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ACE7B8A-D73A-433D-862F-46F7D81629B8}"/>
              </a:ext>
            </a:extLst>
          </p:cNvPr>
          <p:cNvSpPr/>
          <p:nvPr/>
        </p:nvSpPr>
        <p:spPr>
          <a:xfrm>
            <a:off x="5117672" y="1374674"/>
            <a:ext cx="2325330" cy="4719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1D8B84-6C61-4BBA-AD2C-71F58BD22C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2625" y="1066800"/>
            <a:ext cx="2619375" cy="4337713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4AFBE09D-BFF0-4A4E-8A0A-0672035172D9}"/>
              </a:ext>
            </a:extLst>
          </p:cNvPr>
          <p:cNvSpPr/>
          <p:nvPr/>
        </p:nvSpPr>
        <p:spPr>
          <a:xfrm>
            <a:off x="7758575" y="2728452"/>
            <a:ext cx="1327354" cy="5207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24D6165-7277-4BFC-BA52-B3FC1E8138A3}"/>
              </a:ext>
            </a:extLst>
          </p:cNvPr>
          <p:cNvSpPr/>
          <p:nvPr/>
        </p:nvSpPr>
        <p:spPr>
          <a:xfrm>
            <a:off x="10235381" y="2109019"/>
            <a:ext cx="1504335" cy="61943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71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1D9F5-2159-40F3-877E-6B3D62D6A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MDWF: Step 1 – Accept pending CR Shift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1264F-F7EF-40BE-86F9-02CD31129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66800"/>
            <a:ext cx="5118931" cy="4434348"/>
          </a:xfrm>
        </p:spPr>
        <p:txBody>
          <a:bodyPr/>
          <a:lstStyle/>
          <a:p>
            <a:r>
              <a:rPr lang="en-US" sz="2400">
                <a:solidFill>
                  <a:srgbClr val="FF0000"/>
                </a:solidFill>
              </a:rPr>
              <a:t>Pending Shifts </a:t>
            </a:r>
            <a:r>
              <a:rPr lang="en-US" sz="2400"/>
              <a:t>– Shows any pending shifts that have not yet been accepted into </a:t>
            </a:r>
            <a:r>
              <a:rPr lang="en-US" sz="2400" err="1"/>
              <a:t>CStoreOffice</a:t>
            </a:r>
            <a:r>
              <a:rPr lang="en-US" sz="2400"/>
              <a:t>®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/>
              <a:t>NOTE: If your account is on Auto-accept, your shifts will not show in this section</a:t>
            </a:r>
          </a:p>
          <a:p>
            <a:r>
              <a:rPr lang="en-US" sz="2400">
                <a:solidFill>
                  <a:srgbClr val="FF0000"/>
                </a:solidFill>
              </a:rPr>
              <a:t>Accepted Shifts </a:t>
            </a:r>
            <a:r>
              <a:rPr lang="en-US" sz="2400"/>
              <a:t>– Shifts that have been accepted into </a:t>
            </a:r>
            <a:r>
              <a:rPr lang="en-US" sz="2400" err="1"/>
              <a:t>CStoreOffice</a:t>
            </a:r>
            <a:r>
              <a:rPr lang="en-US" sz="2400"/>
              <a:t>®</a:t>
            </a:r>
          </a:p>
          <a:p>
            <a:pPr marL="0" indent="0">
              <a:buNone/>
            </a:pPr>
            <a:endParaRPr lang="en-US" sz="2400">
              <a:solidFill>
                <a:srgbClr val="FF0000"/>
              </a:solidFill>
            </a:endParaRPr>
          </a:p>
          <a:p>
            <a:r>
              <a:rPr lang="en-US" sz="2400"/>
              <a:t>NOTE: It is suggested to print a register shift report (or daily close report) and compare with data in </a:t>
            </a:r>
            <a:r>
              <a:rPr lang="en-US" sz="2400" err="1"/>
              <a:t>CStoreOffice</a:t>
            </a:r>
            <a:r>
              <a:rPr lang="en-US" sz="2400"/>
              <a:t>®, for accuracy</a:t>
            </a:r>
          </a:p>
          <a:p>
            <a:pPr marL="0" indent="0">
              <a:buNone/>
            </a:pPr>
            <a:endParaRPr lang="en-US" sz="2400">
              <a:solidFill>
                <a:srgbClr val="FF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F0A9CD3-EC6A-4D7B-BDDA-A14E382F2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8930" y="1179871"/>
            <a:ext cx="7073069" cy="427477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AAC0BD6-35A2-4FCC-A36D-D4DF1533A1D1}"/>
              </a:ext>
            </a:extLst>
          </p:cNvPr>
          <p:cNvSpPr/>
          <p:nvPr/>
        </p:nvSpPr>
        <p:spPr>
          <a:xfrm>
            <a:off x="5118931" y="1587500"/>
            <a:ext cx="721430" cy="3150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58EDB71-B6C6-46F5-9B62-F87B894D92DD}"/>
              </a:ext>
            </a:extLst>
          </p:cNvPr>
          <p:cNvSpPr/>
          <p:nvPr/>
        </p:nvSpPr>
        <p:spPr>
          <a:xfrm>
            <a:off x="5118929" y="3200400"/>
            <a:ext cx="854168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275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1D9F5-2159-40F3-877E-6B3D62D6A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MDWF: Step 1 – Accept pending CR Shift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1264F-F7EF-40BE-86F9-02CD31129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66800"/>
            <a:ext cx="5118931" cy="4463845"/>
          </a:xfrm>
        </p:spPr>
        <p:txBody>
          <a:bodyPr/>
          <a:lstStyle/>
          <a:p>
            <a:r>
              <a:rPr lang="en-US" sz="1600">
                <a:solidFill>
                  <a:srgbClr val="FF0000"/>
                </a:solidFill>
              </a:rPr>
              <a:t>Shift – </a:t>
            </a:r>
            <a:r>
              <a:rPr lang="en-US" sz="1600"/>
              <a:t>Which shift came in to </a:t>
            </a:r>
            <a:r>
              <a:rPr lang="en-US" sz="1600" err="1"/>
              <a:t>CStoreOffice</a:t>
            </a:r>
            <a:r>
              <a:rPr lang="en-US" sz="1600"/>
              <a:t>®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/>
              <a:t>NOTE: If pulling in full day reports, shift will always show as 1</a:t>
            </a:r>
          </a:p>
          <a:p>
            <a:r>
              <a:rPr lang="en-US" sz="1600">
                <a:solidFill>
                  <a:srgbClr val="FF0000"/>
                </a:solidFill>
              </a:rPr>
              <a:t>Shift# - </a:t>
            </a:r>
            <a:r>
              <a:rPr lang="en-US" sz="1600"/>
              <a:t>Number of shifts in </a:t>
            </a:r>
            <a:r>
              <a:rPr lang="en-US" sz="1600" err="1"/>
              <a:t>CStoreOffice</a:t>
            </a:r>
            <a:r>
              <a:rPr lang="en-US" sz="1600"/>
              <a:t>®</a:t>
            </a:r>
          </a:p>
          <a:p>
            <a:r>
              <a:rPr lang="en-US" sz="1600">
                <a:solidFill>
                  <a:srgbClr val="FF0000"/>
                </a:solidFill>
              </a:rPr>
              <a:t>Date – </a:t>
            </a:r>
            <a:r>
              <a:rPr lang="en-US" sz="1600"/>
              <a:t>Date of shift</a:t>
            </a:r>
          </a:p>
          <a:p>
            <a:r>
              <a:rPr lang="en-US" sz="1600">
                <a:solidFill>
                  <a:srgbClr val="FF0000"/>
                </a:solidFill>
              </a:rPr>
              <a:t>Shift Time – </a:t>
            </a:r>
            <a:r>
              <a:rPr lang="en-US" sz="1600"/>
              <a:t>Timeframe of shift</a:t>
            </a:r>
          </a:p>
          <a:p>
            <a:r>
              <a:rPr lang="en-US" sz="1600">
                <a:solidFill>
                  <a:srgbClr val="FF0000"/>
                </a:solidFill>
              </a:rPr>
              <a:t>AVG Scan Rate – </a:t>
            </a:r>
            <a:r>
              <a:rPr lang="en-US" sz="1600"/>
              <a:t>Rate of items that have been scanned or PLU used</a:t>
            </a:r>
          </a:p>
          <a:p>
            <a:r>
              <a:rPr lang="en-US" sz="1600">
                <a:solidFill>
                  <a:srgbClr val="FF0000"/>
                </a:solidFill>
              </a:rPr>
              <a:t>Voids – </a:t>
            </a:r>
            <a:r>
              <a:rPr lang="en-US" sz="1600"/>
              <a:t>Total dollar amount of voided items</a:t>
            </a:r>
          </a:p>
          <a:p>
            <a:r>
              <a:rPr lang="en-US" sz="1600">
                <a:solidFill>
                  <a:srgbClr val="FF0000"/>
                </a:solidFill>
              </a:rPr>
              <a:t>No Sale – </a:t>
            </a:r>
            <a:r>
              <a:rPr lang="en-US" sz="1600"/>
              <a:t>Number of no Sales that shift</a:t>
            </a:r>
          </a:p>
          <a:p>
            <a:r>
              <a:rPr lang="en-US" sz="1600">
                <a:solidFill>
                  <a:srgbClr val="FF0000"/>
                </a:solidFill>
              </a:rPr>
              <a:t>Customer count – </a:t>
            </a:r>
            <a:r>
              <a:rPr lang="en-US" sz="1600"/>
              <a:t>number of customers that shift</a:t>
            </a:r>
          </a:p>
          <a:p>
            <a:r>
              <a:rPr lang="en-US" sz="1600">
                <a:solidFill>
                  <a:srgbClr val="FF0000"/>
                </a:solidFill>
              </a:rPr>
              <a:t>Refunds – </a:t>
            </a:r>
            <a:r>
              <a:rPr lang="en-US" sz="1600"/>
              <a:t>Total dollar amount of refunds that shift</a:t>
            </a:r>
          </a:p>
          <a:p>
            <a:r>
              <a:rPr lang="en-US" sz="1600">
                <a:solidFill>
                  <a:srgbClr val="FF0000"/>
                </a:solidFill>
              </a:rPr>
              <a:t>Cancels – </a:t>
            </a:r>
            <a:r>
              <a:rPr lang="en-US" sz="1600"/>
              <a:t>Total number of cancels/error corrections that shift</a:t>
            </a:r>
          </a:p>
          <a:p>
            <a:endParaRPr lang="en-US" sz="180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802569-4B92-4E11-9412-6E1E6B7F37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8931" y="1474839"/>
            <a:ext cx="7073069" cy="391247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0FA8FD4-B8C4-43CE-A3FA-FDC6932FADC5}"/>
              </a:ext>
            </a:extLst>
          </p:cNvPr>
          <p:cNvSpPr/>
          <p:nvPr/>
        </p:nvSpPr>
        <p:spPr>
          <a:xfrm>
            <a:off x="5324168" y="2138516"/>
            <a:ext cx="6592529" cy="72267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035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1D9F5-2159-40F3-877E-6B3D62D6A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MDWF: Step 1 – Accept pending CR Shift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1264F-F7EF-40BE-86F9-02CD31129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66800"/>
            <a:ext cx="5118931" cy="4463845"/>
          </a:xfrm>
        </p:spPr>
        <p:txBody>
          <a:bodyPr/>
          <a:lstStyle/>
          <a:p>
            <a:r>
              <a:rPr lang="en-US" sz="1800"/>
              <a:t>Sales Summary - Sales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>
                <a:solidFill>
                  <a:srgbClr val="FF0000"/>
                </a:solidFill>
              </a:rPr>
              <a:t>Fuel Sales – </a:t>
            </a:r>
            <a:r>
              <a:rPr lang="en-US" sz="1800"/>
              <a:t>Breakdown of volume, % of volume, Retail, and sales of each grade of fuel sold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>
                <a:solidFill>
                  <a:srgbClr val="FF0000"/>
                </a:solidFill>
              </a:rPr>
              <a:t>Total Fuel – </a:t>
            </a:r>
            <a:r>
              <a:rPr lang="en-US" sz="1800"/>
              <a:t>Total dollar amount of fuel sold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>
                <a:solidFill>
                  <a:srgbClr val="FF0000"/>
                </a:solidFill>
              </a:rPr>
              <a:t>Net Dept Sales </a:t>
            </a:r>
            <a:r>
              <a:rPr lang="en-US" sz="1800"/>
              <a:t>– Dept sales, less any dept refunds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>
                <a:solidFill>
                  <a:srgbClr val="FF0000"/>
                </a:solidFill>
              </a:rPr>
              <a:t>Lottery Net Sales – </a:t>
            </a:r>
            <a:r>
              <a:rPr lang="en-US" sz="1800"/>
              <a:t>Online and instant sales, less any payouts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>
                <a:solidFill>
                  <a:srgbClr val="FF0000"/>
                </a:solidFill>
              </a:rPr>
              <a:t>Money Order Sales – </a:t>
            </a:r>
            <a:r>
              <a:rPr lang="en-US" sz="1800"/>
              <a:t>Total of Money order sales, if any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>
                <a:solidFill>
                  <a:srgbClr val="FF0000"/>
                </a:solidFill>
              </a:rPr>
              <a:t>Car Wash Sales – </a:t>
            </a:r>
            <a:r>
              <a:rPr lang="en-US" sz="1800"/>
              <a:t>Sales form Car Wash, if connected to register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>
                <a:solidFill>
                  <a:srgbClr val="FF0000"/>
                </a:solidFill>
              </a:rPr>
              <a:t>Total sales – </a:t>
            </a:r>
            <a:r>
              <a:rPr lang="en-US" sz="1800"/>
              <a:t>Fuel, lottery Net, Money Order, and Car wash sales</a:t>
            </a:r>
          </a:p>
          <a:p>
            <a:pPr lvl="1"/>
            <a:endParaRPr lang="en-US" sz="140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CAA75B-5790-45D8-86E3-FE754B721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1" y="1066800"/>
            <a:ext cx="6096000" cy="431359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DC4E977-8026-478E-BCDB-D98CCB13E733}"/>
              </a:ext>
            </a:extLst>
          </p:cNvPr>
          <p:cNvSpPr/>
          <p:nvPr/>
        </p:nvSpPr>
        <p:spPr>
          <a:xfrm>
            <a:off x="6371303" y="1991032"/>
            <a:ext cx="973394" cy="3539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C49B91-F77F-441F-9972-D31DCE5AC4BA}"/>
              </a:ext>
            </a:extLst>
          </p:cNvPr>
          <p:cNvSpPr/>
          <p:nvPr/>
        </p:nvSpPr>
        <p:spPr>
          <a:xfrm>
            <a:off x="6371303" y="4041058"/>
            <a:ext cx="1150374" cy="133933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8203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1D9F5-2159-40F3-877E-6B3D62D6A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MDWF: Step 1 – Accept pending CR Shift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1264F-F7EF-40BE-86F9-02CD31129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66800"/>
            <a:ext cx="6096000" cy="4463845"/>
          </a:xfrm>
        </p:spPr>
        <p:txBody>
          <a:bodyPr/>
          <a:lstStyle/>
          <a:p>
            <a:r>
              <a:rPr lang="en-US" sz="2400"/>
              <a:t>Sales Summary – Other Revenue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>
                <a:solidFill>
                  <a:srgbClr val="FF0000"/>
                </a:solidFill>
              </a:rPr>
              <a:t>Taxable Sales – </a:t>
            </a:r>
            <a:r>
              <a:rPr lang="en-US"/>
              <a:t>Total dollar amount of sales that are being taxed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>
                <a:solidFill>
                  <a:srgbClr val="FF0000"/>
                </a:solidFill>
              </a:rPr>
              <a:t>Taxes Collected – </a:t>
            </a:r>
            <a:r>
              <a:rPr lang="en-US"/>
              <a:t>total dollar amount of taxes collected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>
                <a:solidFill>
                  <a:srgbClr val="FF0000"/>
                </a:solidFill>
              </a:rPr>
              <a:t>Total other revenue – </a:t>
            </a:r>
            <a:r>
              <a:rPr lang="en-US"/>
              <a:t>Total of taxes collected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>
                <a:solidFill>
                  <a:srgbClr val="FF0000"/>
                </a:solidFill>
              </a:rPr>
              <a:t>Total revenue – </a:t>
            </a:r>
            <a:r>
              <a:rPr lang="en-US"/>
              <a:t>Total sales + Total other revenue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AFD057-37E0-4FD4-9819-98975D0FC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1" y="1991032"/>
            <a:ext cx="6096000" cy="18172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0BBDF78-7370-469F-BC38-FA75935F9CAA}"/>
              </a:ext>
            </a:extLst>
          </p:cNvPr>
          <p:cNvSpPr/>
          <p:nvPr/>
        </p:nvSpPr>
        <p:spPr>
          <a:xfrm>
            <a:off x="6312310" y="2511732"/>
            <a:ext cx="4734232" cy="23146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A64E4E-BBA9-4004-97FC-6C86E3E8368B}"/>
              </a:ext>
            </a:extLst>
          </p:cNvPr>
          <p:cNvSpPr/>
          <p:nvPr/>
        </p:nvSpPr>
        <p:spPr>
          <a:xfrm>
            <a:off x="6312309" y="3052916"/>
            <a:ext cx="1194620" cy="4866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1791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1D9F5-2159-40F3-877E-6B3D62D6A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MDWF: Step 1 – Accept pending CR Shift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1264F-F7EF-40BE-86F9-02CD31129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66800"/>
            <a:ext cx="5118931" cy="4463845"/>
          </a:xfrm>
        </p:spPr>
        <p:txBody>
          <a:bodyPr/>
          <a:lstStyle/>
          <a:p>
            <a:r>
              <a:rPr lang="en-US" sz="2400"/>
              <a:t>Sales Summary – Expenses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>
                <a:solidFill>
                  <a:srgbClr val="FF0000"/>
                </a:solidFill>
              </a:rPr>
              <a:t>Paid Out – </a:t>
            </a:r>
            <a:r>
              <a:rPr lang="en-US"/>
              <a:t>Any expenses paid out in cash from the register (Excluding lottery)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>
                <a:solidFill>
                  <a:srgbClr val="FF0000"/>
                </a:solidFill>
              </a:rPr>
              <a:t>Fuel Adjustment – </a:t>
            </a:r>
            <a:r>
              <a:rPr lang="en-US"/>
              <a:t>Dollar amount of pump tests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>
                <a:solidFill>
                  <a:srgbClr val="FF0000"/>
                </a:solidFill>
              </a:rPr>
              <a:t>Total Expenses – </a:t>
            </a:r>
            <a:r>
              <a:rPr lang="en-US"/>
              <a:t>Paid Out + Fuel Adjustment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>
                <a:solidFill>
                  <a:srgbClr val="FF0000"/>
                </a:solidFill>
              </a:rPr>
              <a:t>Paid In – </a:t>
            </a:r>
            <a:r>
              <a:rPr lang="en-US"/>
              <a:t>Any cash paid-in to the register, excluding sales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>
                <a:solidFill>
                  <a:srgbClr val="FF0000"/>
                </a:solidFill>
              </a:rPr>
              <a:t>Total Money Due – </a:t>
            </a:r>
            <a:r>
              <a:rPr lang="en-US"/>
              <a:t>Total Revenue, less the Total Expenses</a:t>
            </a:r>
          </a:p>
          <a:p>
            <a:pPr lvl="1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7007D0-172B-42D7-AEAD-ADB6F8945A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1" y="1696065"/>
            <a:ext cx="6096000" cy="260923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4BC4B97-B4BF-4125-905B-12AE45DE18BB}"/>
              </a:ext>
            </a:extLst>
          </p:cNvPr>
          <p:cNvSpPr/>
          <p:nvPr/>
        </p:nvSpPr>
        <p:spPr>
          <a:xfrm>
            <a:off x="6096000" y="3156155"/>
            <a:ext cx="1130710" cy="10618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9469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1D9F5-2159-40F3-877E-6B3D62D6A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MDWF: Step 1 – Accept pending CR Shift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1264F-F7EF-40BE-86F9-02CD31129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66800"/>
            <a:ext cx="5118931" cy="4463845"/>
          </a:xfrm>
        </p:spPr>
        <p:txBody>
          <a:bodyPr/>
          <a:lstStyle/>
          <a:p>
            <a:r>
              <a:rPr lang="en-US" sz="1800"/>
              <a:t>Money Totals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>
                <a:solidFill>
                  <a:srgbClr val="FF0000"/>
                </a:solidFill>
              </a:rPr>
              <a:t>Credit Sales – </a:t>
            </a:r>
            <a:r>
              <a:rPr lang="en-US" sz="1800"/>
              <a:t>Breakdown of cred &amp; debit card sales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>
                <a:solidFill>
                  <a:srgbClr val="FF0000"/>
                </a:solidFill>
              </a:rPr>
              <a:t>Cash sales – </a:t>
            </a:r>
            <a:r>
              <a:rPr lang="en-US" sz="1800"/>
              <a:t>Breakdown of cash sales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>
                <a:solidFill>
                  <a:srgbClr val="FF0000"/>
                </a:solidFill>
              </a:rPr>
              <a:t>Refunds to prepaids – </a:t>
            </a:r>
            <a:r>
              <a:rPr lang="en-US" sz="1800"/>
              <a:t>refunds given based on pre-paid cash for fuel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>
                <a:solidFill>
                  <a:srgbClr val="FF0000"/>
                </a:solidFill>
              </a:rPr>
              <a:t>Cash Back – </a:t>
            </a:r>
            <a:r>
              <a:rPr lang="en-US" sz="1800"/>
              <a:t>Cash back on debit cards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>
                <a:solidFill>
                  <a:srgbClr val="FF0000"/>
                </a:solidFill>
              </a:rPr>
              <a:t>Change On Checks – </a:t>
            </a:r>
            <a:r>
              <a:rPr lang="en-US" sz="1800"/>
              <a:t>Cash back on checks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>
                <a:solidFill>
                  <a:srgbClr val="FF0000"/>
                </a:solidFill>
              </a:rPr>
              <a:t>Dept refunds – </a:t>
            </a:r>
            <a:r>
              <a:rPr lang="en-US" sz="1800"/>
              <a:t>Refunds on department sales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>
                <a:solidFill>
                  <a:srgbClr val="FF0000"/>
                </a:solidFill>
              </a:rPr>
              <a:t>Cash paid out – </a:t>
            </a:r>
            <a:r>
              <a:rPr lang="en-US" sz="1800"/>
              <a:t>Expenses paid out in cash (excluding lottery)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>
                <a:solidFill>
                  <a:srgbClr val="FF0000"/>
                </a:solidFill>
              </a:rPr>
              <a:t>Total Cash Out – </a:t>
            </a:r>
            <a:r>
              <a:rPr lang="en-US" sz="1800"/>
              <a:t>Refunds to prepaids, Cash back, Change on Checks, dept refunds, and cash paid out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>
                <a:solidFill>
                  <a:srgbClr val="FF0000"/>
                </a:solidFill>
              </a:rPr>
              <a:t>Total Cash – </a:t>
            </a:r>
            <a:r>
              <a:rPr lang="en-US" sz="1800"/>
              <a:t>Total cash in, less total cash out</a:t>
            </a:r>
          </a:p>
          <a:p>
            <a:pPr lvl="1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635BFA-A60E-439E-A2EE-FE9B9A97AC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1" y="1504335"/>
            <a:ext cx="6096000" cy="375991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E856750-0642-4A99-97B8-81C1DE9C2609}"/>
              </a:ext>
            </a:extLst>
          </p:cNvPr>
          <p:cNvSpPr/>
          <p:nvPr/>
        </p:nvSpPr>
        <p:spPr>
          <a:xfrm>
            <a:off x="6096000" y="1681316"/>
            <a:ext cx="747252" cy="2212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3E3C8B-2523-44AD-AAFB-8714044B4415}"/>
              </a:ext>
            </a:extLst>
          </p:cNvPr>
          <p:cNvSpPr/>
          <p:nvPr/>
        </p:nvSpPr>
        <p:spPr>
          <a:xfrm>
            <a:off x="6095999" y="2831690"/>
            <a:ext cx="747252" cy="2212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239D03E-7E3C-45DE-B76E-72D0CFC4BAD3}"/>
              </a:ext>
            </a:extLst>
          </p:cNvPr>
          <p:cNvSpPr/>
          <p:nvPr/>
        </p:nvSpPr>
        <p:spPr>
          <a:xfrm>
            <a:off x="6253316" y="3775587"/>
            <a:ext cx="1209368" cy="1488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6378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1D9F5-2159-40F3-877E-6B3D62D6A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MDWF: Step 1 – Accept pending CR Shift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1264F-F7EF-40BE-86F9-02CD31129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66800"/>
            <a:ext cx="5118931" cy="4463845"/>
          </a:xfrm>
        </p:spPr>
        <p:txBody>
          <a:bodyPr/>
          <a:lstStyle/>
          <a:p>
            <a:r>
              <a:rPr lang="en-US" sz="2000"/>
              <a:t>Money Totals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>
                <a:solidFill>
                  <a:srgbClr val="FF0000"/>
                </a:solidFill>
              </a:rPr>
              <a:t>Coupons – </a:t>
            </a:r>
            <a:r>
              <a:rPr lang="en-US" sz="2000"/>
              <a:t>Total of coupons accepted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>
                <a:solidFill>
                  <a:srgbClr val="FF0000"/>
                </a:solidFill>
              </a:rPr>
              <a:t>Food Stamps – </a:t>
            </a:r>
            <a:r>
              <a:rPr lang="en-US" sz="2000"/>
              <a:t>Total amount of food stamps accepted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>
                <a:solidFill>
                  <a:srgbClr val="FF0000"/>
                </a:solidFill>
              </a:rPr>
              <a:t>ATM – </a:t>
            </a:r>
            <a:r>
              <a:rPr lang="en-US" sz="2000"/>
              <a:t>Total cash put into register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/>
              <a:t>NOTE: This will only populate if the ATM is filled directly from the register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>
                <a:solidFill>
                  <a:srgbClr val="FF0000"/>
                </a:solidFill>
              </a:rPr>
              <a:t>House Accounts – </a:t>
            </a:r>
            <a:r>
              <a:rPr lang="en-US" sz="2000"/>
              <a:t>List of any house account charges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>
                <a:solidFill>
                  <a:srgbClr val="FF0000"/>
                </a:solidFill>
              </a:rPr>
              <a:t>Other Card – </a:t>
            </a:r>
            <a:r>
              <a:rPr lang="en-US" sz="2000"/>
              <a:t>Generally not used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>
                <a:solidFill>
                  <a:srgbClr val="FF0000"/>
                </a:solidFill>
              </a:rPr>
              <a:t>No POS – </a:t>
            </a:r>
            <a:r>
              <a:rPr lang="en-US" sz="2000"/>
              <a:t>Generally not used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>
                <a:solidFill>
                  <a:srgbClr val="FF0000"/>
                </a:solidFill>
              </a:rPr>
              <a:t>Adjusted Total Money Due </a:t>
            </a:r>
            <a:r>
              <a:rPr lang="en-US" sz="2000"/>
              <a:t>– Should match total money due in top section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D1A2CF-154F-43E2-B937-E7D44805A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1" y="1066800"/>
            <a:ext cx="6096000" cy="434585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24EA70C-28A9-40F0-BAA0-99DF8DA7B6A3}"/>
              </a:ext>
            </a:extLst>
          </p:cNvPr>
          <p:cNvSpPr/>
          <p:nvPr/>
        </p:nvSpPr>
        <p:spPr>
          <a:xfrm>
            <a:off x="6096000" y="1066800"/>
            <a:ext cx="644013" cy="2753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281AD5-E3AA-474F-ABD7-155CAB1F9204}"/>
              </a:ext>
            </a:extLst>
          </p:cNvPr>
          <p:cNvSpPr/>
          <p:nvPr/>
        </p:nvSpPr>
        <p:spPr>
          <a:xfrm>
            <a:off x="6095999" y="1696065"/>
            <a:ext cx="791498" cy="2753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36B630D-B54D-44DF-89DE-1DAFCAFCD8A2}"/>
              </a:ext>
            </a:extLst>
          </p:cNvPr>
          <p:cNvSpPr/>
          <p:nvPr/>
        </p:nvSpPr>
        <p:spPr>
          <a:xfrm>
            <a:off x="6095999" y="2325330"/>
            <a:ext cx="363795" cy="2753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2FCB362-E5B0-4815-945A-BE28717F6819}"/>
              </a:ext>
            </a:extLst>
          </p:cNvPr>
          <p:cNvSpPr/>
          <p:nvPr/>
        </p:nvSpPr>
        <p:spPr>
          <a:xfrm>
            <a:off x="6095999" y="3008671"/>
            <a:ext cx="977072" cy="2753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58E869F-9231-4EDD-AD2B-993FD44886D5}"/>
              </a:ext>
            </a:extLst>
          </p:cNvPr>
          <p:cNvSpPr/>
          <p:nvPr/>
        </p:nvSpPr>
        <p:spPr>
          <a:xfrm>
            <a:off x="6095999" y="3913239"/>
            <a:ext cx="791498" cy="172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D6C4A0-0CEF-42B1-AFBD-8D5947A2A0D5}"/>
              </a:ext>
            </a:extLst>
          </p:cNvPr>
          <p:cNvSpPr/>
          <p:nvPr/>
        </p:nvSpPr>
        <p:spPr>
          <a:xfrm>
            <a:off x="6095999" y="4542504"/>
            <a:ext cx="496530" cy="172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21970E5-0DC4-4B82-8063-787A4DF556B3}"/>
              </a:ext>
            </a:extLst>
          </p:cNvPr>
          <p:cNvSpPr/>
          <p:nvPr/>
        </p:nvSpPr>
        <p:spPr>
          <a:xfrm>
            <a:off x="6209071" y="5161935"/>
            <a:ext cx="1489587" cy="2753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6037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1D9F5-2159-40F3-877E-6B3D62D6A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MDWF: Step 1 – Accept pending CR Shift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1264F-F7EF-40BE-86F9-02CD31129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66800"/>
            <a:ext cx="5118931" cy="4463845"/>
          </a:xfrm>
        </p:spPr>
        <p:txBody>
          <a:bodyPr/>
          <a:lstStyle/>
          <a:p>
            <a:r>
              <a:rPr lang="en-US" sz="2400">
                <a:solidFill>
                  <a:srgbClr val="FF0000"/>
                </a:solidFill>
              </a:rPr>
              <a:t>Short/Over </a:t>
            </a:r>
            <a:r>
              <a:rPr lang="en-US" sz="2400"/>
              <a:t>– Short/Over based on cash register Data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/>
              <a:t>NOTE: This should be zero, indicating that </a:t>
            </a:r>
            <a:r>
              <a:rPr lang="en-US" err="1"/>
              <a:t>CStoreOffice</a:t>
            </a:r>
            <a:r>
              <a:rPr lang="en-US"/>
              <a:t>® has pulled in all data from the register. This is NOT your cash over/short</a:t>
            </a:r>
          </a:p>
          <a:p>
            <a:r>
              <a:rPr lang="en-US" sz="2400">
                <a:solidFill>
                  <a:srgbClr val="FF0000"/>
                </a:solidFill>
              </a:rPr>
              <a:t>NRGT</a:t>
            </a:r>
            <a:r>
              <a:rPr lang="en-US" sz="2400"/>
              <a:t> – (Non-Resettable Grand Total) – Total sales run through the register. This number should increase each day.</a:t>
            </a:r>
          </a:p>
          <a:p>
            <a:r>
              <a:rPr lang="en-US" sz="2400">
                <a:solidFill>
                  <a:srgbClr val="FF0000"/>
                </a:solidFill>
              </a:rPr>
              <a:t>Miscellaneous Summary </a:t>
            </a:r>
            <a:r>
              <a:rPr lang="en-US" sz="2400"/>
              <a:t>– Summary of other register actions</a:t>
            </a:r>
          </a:p>
          <a:p>
            <a:pPr lvl="1"/>
            <a:endParaRPr lang="en-US" sz="16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43395E-BBD1-4DAE-A4E4-B0341C72A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696065"/>
            <a:ext cx="6096000" cy="36978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1314929-FF6D-449E-B19E-B6D72320C19F}"/>
              </a:ext>
            </a:extLst>
          </p:cNvPr>
          <p:cNvSpPr/>
          <p:nvPr/>
        </p:nvSpPr>
        <p:spPr>
          <a:xfrm>
            <a:off x="5973097" y="1696065"/>
            <a:ext cx="1253613" cy="5207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AE95415-368D-4757-9D15-FCA88C9F36B2}"/>
              </a:ext>
            </a:extLst>
          </p:cNvPr>
          <p:cNvSpPr/>
          <p:nvPr/>
        </p:nvSpPr>
        <p:spPr>
          <a:xfrm>
            <a:off x="5973097" y="2698955"/>
            <a:ext cx="604684" cy="3097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8E7A9A-6196-4C25-B776-A22B8A2E6714}"/>
              </a:ext>
            </a:extLst>
          </p:cNvPr>
          <p:cNvSpPr/>
          <p:nvPr/>
        </p:nvSpPr>
        <p:spPr>
          <a:xfrm>
            <a:off x="6096000" y="3219655"/>
            <a:ext cx="1735394" cy="4182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474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EC5B0-D9DF-4C74-9A3C-CFEE63F2A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46100"/>
            <a:ext cx="11353800" cy="520700"/>
          </a:xfrm>
        </p:spPr>
        <p:txBody>
          <a:bodyPr>
            <a:normAutofit/>
          </a:bodyPr>
          <a:lstStyle/>
          <a:p>
            <a:r>
              <a:rPr lang="en-US" sz="3000"/>
              <a:t>Agenda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80E8E09-AFB3-4FAA-AD17-C5308EABEC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4729184"/>
              </p:ext>
            </p:extLst>
          </p:nvPr>
        </p:nvGraphicFramePr>
        <p:xfrm>
          <a:off x="838200" y="1136590"/>
          <a:ext cx="10515600" cy="42472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6434063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1D9F5-2159-40F3-877E-6B3D62D6A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MDWF: Step 1 – Accept pending CR Shift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1264F-F7EF-40BE-86F9-02CD31129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66800"/>
            <a:ext cx="5118931" cy="4463845"/>
          </a:xfrm>
        </p:spPr>
        <p:txBody>
          <a:bodyPr/>
          <a:lstStyle/>
          <a:p>
            <a:r>
              <a:rPr lang="en-US" sz="2400"/>
              <a:t>Department sales – Breakdown of sales, based on department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/>
              <a:t>Clicking on each </a:t>
            </a:r>
            <a:r>
              <a:rPr lang="en-US">
                <a:solidFill>
                  <a:srgbClr val="FF0000"/>
                </a:solidFill>
              </a:rPr>
              <a:t>department</a:t>
            </a:r>
            <a:r>
              <a:rPr lang="en-US"/>
              <a:t> will expand to reveal how items were sold (Scanned, PLU, or direct dept sale)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/>
              <a:t>Clicking on </a:t>
            </a:r>
            <a:r>
              <a:rPr lang="en-US" sz="2400">
                <a:solidFill>
                  <a:srgbClr val="FF0000"/>
                </a:solidFill>
              </a:rPr>
              <a:t>Items or PLU </a:t>
            </a:r>
            <a:r>
              <a:rPr lang="en-US" sz="2400"/>
              <a:t>will reveal itemized information about what was sold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7C2D02-A86B-43C6-8AF4-9620CA3282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4606" y="1066800"/>
            <a:ext cx="6307393" cy="433111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EFF6465-E921-469D-9CA5-28360D774208}"/>
              </a:ext>
            </a:extLst>
          </p:cNvPr>
          <p:cNvSpPr/>
          <p:nvPr/>
        </p:nvSpPr>
        <p:spPr>
          <a:xfrm>
            <a:off x="5884606" y="1066800"/>
            <a:ext cx="1047136" cy="2310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9D7F4AEB-30A4-4C59-9224-262B0DC168EF}"/>
              </a:ext>
            </a:extLst>
          </p:cNvPr>
          <p:cNvSpPr/>
          <p:nvPr/>
        </p:nvSpPr>
        <p:spPr>
          <a:xfrm>
            <a:off x="5294671" y="2005372"/>
            <a:ext cx="589935" cy="7415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F4F8D114-0987-47C9-8DC6-092AF89DEC3A}"/>
              </a:ext>
            </a:extLst>
          </p:cNvPr>
          <p:cNvSpPr/>
          <p:nvPr/>
        </p:nvSpPr>
        <p:spPr>
          <a:xfrm>
            <a:off x="5294671" y="2162279"/>
            <a:ext cx="589935" cy="7415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0032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1D9F5-2159-40F3-877E-6B3D62D6A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MDWF: Step 1 – Accept pending CR Shift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1264F-F7EF-40BE-86F9-02CD31129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66800"/>
            <a:ext cx="5118931" cy="4463845"/>
          </a:xfrm>
        </p:spPr>
        <p:txBody>
          <a:bodyPr/>
          <a:lstStyle/>
          <a:p>
            <a:r>
              <a:rPr lang="en-US" sz="2400">
                <a:solidFill>
                  <a:srgbClr val="FF0000"/>
                </a:solidFill>
              </a:rPr>
              <a:t>Price Change Report </a:t>
            </a:r>
            <a:r>
              <a:rPr lang="en-US" sz="2400"/>
              <a:t>– Shows any manual price change or promotion applied at the register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/>
              <a:t>Clicking </a:t>
            </a:r>
            <a:r>
              <a:rPr lang="en-US">
                <a:solidFill>
                  <a:srgbClr val="FF0000"/>
                </a:solidFill>
              </a:rPr>
              <a:t>Each promotion </a:t>
            </a:r>
            <a:r>
              <a:rPr lang="en-US"/>
              <a:t>will open itemized information on what was included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/>
              <a:t>NOTE: “Unknown Promotion” is a manual price change that is not listed as a promotion in </a:t>
            </a:r>
            <a:r>
              <a:rPr lang="en-US" err="1"/>
              <a:t>CStoreOffice</a:t>
            </a:r>
            <a:r>
              <a:rPr lang="en-US"/>
              <a:t>®</a:t>
            </a:r>
          </a:p>
          <a:p>
            <a:pPr marL="457200" lvl="1" indent="0">
              <a:buNone/>
            </a:pPr>
            <a:endParaRPr lang="en-US" sz="20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5FCC92-9AD6-4305-9DAB-C7C151397C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3550" y="1637071"/>
            <a:ext cx="6648450" cy="3771439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7D497CA7-C283-483B-8766-B12D9F9BC064}"/>
              </a:ext>
            </a:extLst>
          </p:cNvPr>
          <p:cNvSpPr/>
          <p:nvPr/>
        </p:nvSpPr>
        <p:spPr>
          <a:xfrm>
            <a:off x="6341806" y="2580968"/>
            <a:ext cx="731265" cy="1622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BE0D2D48-3D58-4E70-9656-6ED2CD08A94C}"/>
              </a:ext>
            </a:extLst>
          </p:cNvPr>
          <p:cNvSpPr/>
          <p:nvPr/>
        </p:nvSpPr>
        <p:spPr>
          <a:xfrm>
            <a:off x="4812285" y="2848897"/>
            <a:ext cx="731265" cy="1622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8765F9-CCFD-4F2B-BCC3-81F922F1CE1D}"/>
              </a:ext>
            </a:extLst>
          </p:cNvPr>
          <p:cNvSpPr/>
          <p:nvPr/>
        </p:nvSpPr>
        <p:spPr>
          <a:xfrm>
            <a:off x="5543549" y="1637071"/>
            <a:ext cx="1529522" cy="3736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071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1D9F5-2159-40F3-877E-6B3D62D6A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MDWF: Step 1 – Accept pending CR Shift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1264F-F7EF-40BE-86F9-02CD31129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66800"/>
            <a:ext cx="5118931" cy="4463845"/>
          </a:xfrm>
        </p:spPr>
        <p:txBody>
          <a:bodyPr/>
          <a:lstStyle/>
          <a:p>
            <a:r>
              <a:rPr lang="en-US" sz="2200">
                <a:solidFill>
                  <a:srgbClr val="FF0000"/>
                </a:solidFill>
              </a:rPr>
              <a:t>Lottery Sales </a:t>
            </a:r>
            <a:r>
              <a:rPr lang="en-US" sz="2200"/>
              <a:t>– Details of lottery sales run through register</a:t>
            </a:r>
          </a:p>
          <a:p>
            <a:pPr lvl="1"/>
            <a:r>
              <a:rPr lang="en-US" sz="2200">
                <a:solidFill>
                  <a:srgbClr val="FF0000"/>
                </a:solidFill>
              </a:rPr>
              <a:t>Instant tickets </a:t>
            </a:r>
            <a:r>
              <a:rPr lang="en-US" sz="2200"/>
              <a:t>are listed by name &amp; Serial number, if instant tickets have been added to the lottery section of </a:t>
            </a:r>
            <a:r>
              <a:rPr lang="en-US" sz="2200" err="1"/>
              <a:t>CStoreOffice</a:t>
            </a:r>
            <a:r>
              <a:rPr lang="en-US" sz="2200"/>
              <a:t>®</a:t>
            </a:r>
          </a:p>
          <a:p>
            <a:pPr lvl="1"/>
            <a:r>
              <a:rPr lang="en-US" sz="2200">
                <a:solidFill>
                  <a:srgbClr val="FF0000"/>
                </a:solidFill>
              </a:rPr>
              <a:t>Total Tickets Sold – </a:t>
            </a:r>
            <a:r>
              <a:rPr lang="en-US" sz="2200"/>
              <a:t>Total Instant Tickets sold</a:t>
            </a:r>
          </a:p>
          <a:p>
            <a:pPr lvl="1"/>
            <a:r>
              <a:rPr lang="en-US" sz="2200">
                <a:solidFill>
                  <a:srgbClr val="FF0000"/>
                </a:solidFill>
              </a:rPr>
              <a:t>Tickets Paid Outs – </a:t>
            </a:r>
            <a:r>
              <a:rPr lang="en-US" sz="2200"/>
              <a:t>Total lottery payouts</a:t>
            </a:r>
          </a:p>
          <a:p>
            <a:pPr lvl="1"/>
            <a:r>
              <a:rPr lang="en-US" sz="2200">
                <a:solidFill>
                  <a:srgbClr val="FF0000"/>
                </a:solidFill>
              </a:rPr>
              <a:t>Online Net Sale – </a:t>
            </a:r>
            <a:r>
              <a:rPr lang="en-US" sz="2200"/>
              <a:t>Online Ticket sales</a:t>
            </a:r>
          </a:p>
          <a:p>
            <a:pPr lvl="1"/>
            <a:r>
              <a:rPr lang="en-US" sz="2200">
                <a:solidFill>
                  <a:srgbClr val="FF0000"/>
                </a:solidFill>
              </a:rPr>
              <a:t>Total Lottery New Sales – </a:t>
            </a:r>
            <a:r>
              <a:rPr lang="en-US" sz="2200"/>
              <a:t>Online + instant sales, less lotter payouts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D09660-9F97-41BD-ABB1-A9D0FD87E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8931" y="1155597"/>
            <a:ext cx="7073069" cy="42862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525BE09-5DD7-47BB-8C1A-B03D675E768D}"/>
              </a:ext>
            </a:extLst>
          </p:cNvPr>
          <p:cNvSpPr/>
          <p:nvPr/>
        </p:nvSpPr>
        <p:spPr>
          <a:xfrm>
            <a:off x="5118931" y="1066800"/>
            <a:ext cx="977069" cy="2605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E7EA42-1C07-45D9-87A1-FEB5183F8708}"/>
              </a:ext>
            </a:extLst>
          </p:cNvPr>
          <p:cNvSpPr/>
          <p:nvPr/>
        </p:nvSpPr>
        <p:spPr>
          <a:xfrm>
            <a:off x="5250426" y="2050026"/>
            <a:ext cx="3052916" cy="23154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D39DDB-F232-4879-A577-7B9FFA71E683}"/>
              </a:ext>
            </a:extLst>
          </p:cNvPr>
          <p:cNvSpPr/>
          <p:nvPr/>
        </p:nvSpPr>
        <p:spPr>
          <a:xfrm>
            <a:off x="5250426" y="4454321"/>
            <a:ext cx="1061884" cy="8056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1566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1D9F5-2159-40F3-877E-6B3D62D6A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MDWF: Step 1 – Accept pending CR Shift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1264F-F7EF-40BE-86F9-02CD31129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66800"/>
            <a:ext cx="5118931" cy="4463845"/>
          </a:xfrm>
        </p:spPr>
        <p:txBody>
          <a:bodyPr/>
          <a:lstStyle/>
          <a:p>
            <a:r>
              <a:rPr lang="en-US" sz="2400"/>
              <a:t>To Accept pending shift after reviewing data:</a:t>
            </a:r>
          </a:p>
          <a:p>
            <a:pPr lvl="1"/>
            <a:r>
              <a:rPr lang="en-US"/>
              <a:t>Click </a:t>
            </a:r>
            <a:r>
              <a:rPr lang="en-US">
                <a:solidFill>
                  <a:srgbClr val="FF0000"/>
                </a:solidFill>
              </a:rPr>
              <a:t>Accept </a:t>
            </a:r>
            <a:r>
              <a:rPr lang="en-US"/>
              <a:t>at the bottom of the page</a:t>
            </a:r>
          </a:p>
          <a:p>
            <a:pPr lvl="1"/>
            <a:r>
              <a:rPr lang="en-US"/>
              <a:t>NOTE: You will not have this option if your account is on Auto-Accept</a:t>
            </a:r>
          </a:p>
          <a:p>
            <a:pPr lvl="1"/>
            <a:endParaRPr lang="en-US" sz="18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4A2869-CBAA-4C07-965E-89FE974914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882878"/>
            <a:ext cx="4058570" cy="154612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CB4005F-E065-4F94-B6E0-3C9A40EF72B5}"/>
              </a:ext>
            </a:extLst>
          </p:cNvPr>
          <p:cNvSpPr/>
          <p:nvPr/>
        </p:nvSpPr>
        <p:spPr>
          <a:xfrm>
            <a:off x="6096000" y="2525661"/>
            <a:ext cx="747252" cy="6452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7535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1D9F5-2159-40F3-877E-6B3D62D6A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MDWF: Step 1 – Checking and Accepting Items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1264F-F7EF-40BE-86F9-02CD31129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259" y="1066800"/>
            <a:ext cx="5118931" cy="3964651"/>
          </a:xfrm>
        </p:spPr>
        <p:txBody>
          <a:bodyPr/>
          <a:lstStyle/>
          <a:p>
            <a:r>
              <a:rPr lang="en-US" sz="2400"/>
              <a:t>From the workflow screen: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/>
              <a:t>Click on </a:t>
            </a:r>
            <a:r>
              <a:rPr lang="en-US">
                <a:solidFill>
                  <a:srgbClr val="FF0000"/>
                </a:solidFill>
              </a:rPr>
              <a:t>Step 1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/>
              <a:t>Click</a:t>
            </a:r>
            <a:r>
              <a:rPr lang="en-US">
                <a:solidFill>
                  <a:srgbClr val="FF0000"/>
                </a:solidFill>
              </a:rPr>
              <a:t> Checking and Accepting Items Updates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E683FA-4CBA-474C-8F98-4D75C1B53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7672" y="1066800"/>
            <a:ext cx="2325330" cy="441652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ACE7B8A-D73A-433D-862F-46F7D81629B8}"/>
              </a:ext>
            </a:extLst>
          </p:cNvPr>
          <p:cNvSpPr/>
          <p:nvPr/>
        </p:nvSpPr>
        <p:spPr>
          <a:xfrm>
            <a:off x="5117672" y="1374674"/>
            <a:ext cx="2325330" cy="4719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1D8B84-6C61-4BBA-AD2C-71F58BD22C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2625" y="1066800"/>
            <a:ext cx="2619375" cy="4337713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4AFBE09D-BFF0-4A4E-8A0A-0672035172D9}"/>
              </a:ext>
            </a:extLst>
          </p:cNvPr>
          <p:cNvSpPr/>
          <p:nvPr/>
        </p:nvSpPr>
        <p:spPr>
          <a:xfrm>
            <a:off x="7758575" y="2728452"/>
            <a:ext cx="1327354" cy="5207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24D6165-7277-4BFC-BA52-B3FC1E8138A3}"/>
              </a:ext>
            </a:extLst>
          </p:cNvPr>
          <p:cNvSpPr/>
          <p:nvPr/>
        </p:nvSpPr>
        <p:spPr>
          <a:xfrm>
            <a:off x="10235344" y="2809567"/>
            <a:ext cx="1504335" cy="61943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853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1D9F5-2159-40F3-877E-6B3D62D6A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MDWF: Step 1 – Checking and Accepting Items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1264F-F7EF-40BE-86F9-02CD31129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259" y="1066800"/>
            <a:ext cx="5118931" cy="3964651"/>
          </a:xfrm>
        </p:spPr>
        <p:txBody>
          <a:bodyPr/>
          <a:lstStyle/>
          <a:p>
            <a:r>
              <a:rPr lang="en-US" sz="2400">
                <a:solidFill>
                  <a:srgbClr val="FF0000"/>
                </a:solidFill>
              </a:rPr>
              <a:t>Updates</a:t>
            </a:r>
            <a:r>
              <a:rPr lang="en-US" sz="2400"/>
              <a:t> – List of updated items and promotions</a:t>
            </a:r>
          </a:p>
          <a:p>
            <a:pPr marL="0" indent="0">
              <a:buNone/>
            </a:pPr>
            <a:endParaRPr lang="en-US" sz="2400"/>
          </a:p>
          <a:p>
            <a:r>
              <a:rPr lang="en-US" sz="2400">
                <a:solidFill>
                  <a:srgbClr val="FF0000"/>
                </a:solidFill>
              </a:rPr>
              <a:t>New Items </a:t>
            </a:r>
            <a:r>
              <a:rPr lang="en-US" sz="2400"/>
              <a:t>– List of newly added items</a:t>
            </a:r>
          </a:p>
          <a:p>
            <a:pPr marL="0" indent="0">
              <a:buNone/>
            </a:pPr>
            <a:endParaRPr lang="en-US" sz="2400"/>
          </a:p>
          <a:p>
            <a:r>
              <a:rPr lang="en-US" sz="2400">
                <a:solidFill>
                  <a:srgbClr val="FF0000"/>
                </a:solidFill>
              </a:rPr>
              <a:t>Delete Items </a:t>
            </a:r>
            <a:r>
              <a:rPr lang="en-US" sz="2400"/>
              <a:t>– List of items deleted from </a:t>
            </a:r>
            <a:r>
              <a:rPr lang="en-US" sz="2400" err="1"/>
              <a:t>CStoreOffice</a:t>
            </a:r>
            <a:r>
              <a:rPr lang="en-US" sz="2400"/>
              <a:t>®</a:t>
            </a:r>
          </a:p>
          <a:p>
            <a:endParaRPr lang="en-US" sz="2400"/>
          </a:p>
          <a:p>
            <a:endParaRPr lang="en-US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0807CF-E394-4D97-A6A9-BC7EE934DC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680" y="1066800"/>
            <a:ext cx="6895320" cy="437596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D5F37A7-711C-4EF8-9B65-B42F8E30ABD9}"/>
              </a:ext>
            </a:extLst>
          </p:cNvPr>
          <p:cNvSpPr/>
          <p:nvPr/>
        </p:nvSpPr>
        <p:spPr>
          <a:xfrm>
            <a:off x="5515897" y="1828800"/>
            <a:ext cx="6518787" cy="115037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59ECE1-141B-4C3E-8469-45E2D5013531}"/>
              </a:ext>
            </a:extLst>
          </p:cNvPr>
          <p:cNvSpPr/>
          <p:nvPr/>
        </p:nvSpPr>
        <p:spPr>
          <a:xfrm>
            <a:off x="5515897" y="3170903"/>
            <a:ext cx="6518787" cy="7079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E01CDEC-A359-4962-8094-2228BF65F9EA}"/>
              </a:ext>
            </a:extLst>
          </p:cNvPr>
          <p:cNvSpPr/>
          <p:nvPr/>
        </p:nvSpPr>
        <p:spPr>
          <a:xfrm>
            <a:off x="5515897" y="4070556"/>
            <a:ext cx="6518787" cy="60468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6806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1D9F5-2159-40F3-877E-6B3D62D6A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MDWF: Step 1 – Checking and Accepting Items Updates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1264F-F7EF-40BE-86F9-02CD31129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66800"/>
            <a:ext cx="5118931" cy="4337713"/>
          </a:xfrm>
        </p:spPr>
        <p:txBody>
          <a:bodyPr/>
          <a:lstStyle/>
          <a:p>
            <a:r>
              <a:rPr lang="en-US" sz="2400"/>
              <a:t>Clicking </a:t>
            </a:r>
            <a:r>
              <a:rPr lang="en-US" sz="2400">
                <a:solidFill>
                  <a:srgbClr val="FF0000"/>
                </a:solidFill>
              </a:rPr>
              <a:t>Expand All </a:t>
            </a:r>
            <a:r>
              <a:rPr lang="en-US" sz="2400"/>
              <a:t>in each section will show the details of the item updates being made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726252-A8F3-4253-86DB-49817516D3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680" y="1066800"/>
            <a:ext cx="6895320" cy="437596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C4E8E57-FCA5-4600-8C53-FD311D0D3BAC}"/>
              </a:ext>
            </a:extLst>
          </p:cNvPr>
          <p:cNvSpPr/>
          <p:nvPr/>
        </p:nvSpPr>
        <p:spPr>
          <a:xfrm>
            <a:off x="6096000" y="1887795"/>
            <a:ext cx="747252" cy="1991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5FD137-B925-4E37-A9E2-1B8F503535CA}"/>
              </a:ext>
            </a:extLst>
          </p:cNvPr>
          <p:cNvSpPr/>
          <p:nvPr/>
        </p:nvSpPr>
        <p:spPr>
          <a:xfrm>
            <a:off x="6312310" y="3229897"/>
            <a:ext cx="747252" cy="1991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F4A434-5689-4D30-AC43-15E92234B85B}"/>
              </a:ext>
            </a:extLst>
          </p:cNvPr>
          <p:cNvSpPr/>
          <p:nvPr/>
        </p:nvSpPr>
        <p:spPr>
          <a:xfrm>
            <a:off x="6430297" y="4128626"/>
            <a:ext cx="629265" cy="1991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4960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1D9F5-2159-40F3-877E-6B3D62D6A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MDWF: Step 1 – Checking and Accepting Items Updates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1264F-F7EF-40BE-86F9-02CD31129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66800"/>
            <a:ext cx="5118931" cy="4337713"/>
          </a:xfrm>
        </p:spPr>
        <p:txBody>
          <a:bodyPr/>
          <a:lstStyle/>
          <a:p>
            <a:r>
              <a:rPr lang="en-US" sz="2400">
                <a:solidFill>
                  <a:srgbClr val="FF0000"/>
                </a:solidFill>
              </a:rPr>
              <a:t>This line </a:t>
            </a:r>
            <a:r>
              <a:rPr lang="en-US" sz="2400"/>
              <a:t>shows the Category of the item being updated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0E285194-D63F-4207-ADCB-A188FE2BDC6D}"/>
              </a:ext>
            </a:extLst>
          </p:cNvPr>
          <p:cNvSpPr/>
          <p:nvPr/>
        </p:nvSpPr>
        <p:spPr>
          <a:xfrm>
            <a:off x="4366761" y="2871302"/>
            <a:ext cx="752168" cy="29960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F3FB5AF-E65A-427A-B664-4DEFA54AA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8928" y="1991033"/>
            <a:ext cx="7073071" cy="283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6570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1D9F5-2159-40F3-877E-6B3D62D6A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MDWF: Step 1 – Checking and Accepting Items Updates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1264F-F7EF-40BE-86F9-02CD31129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66800"/>
            <a:ext cx="5118931" cy="4337713"/>
          </a:xfrm>
        </p:spPr>
        <p:txBody>
          <a:bodyPr/>
          <a:lstStyle/>
          <a:p>
            <a:r>
              <a:rPr lang="en-US" sz="2400">
                <a:solidFill>
                  <a:srgbClr val="FF0000"/>
                </a:solidFill>
              </a:rPr>
              <a:t>This line </a:t>
            </a:r>
            <a:r>
              <a:rPr lang="en-US" sz="2400"/>
              <a:t>shows the Price group of the item being updated</a:t>
            </a:r>
          </a:p>
          <a:p>
            <a:r>
              <a:rPr lang="en-US" sz="2400"/>
              <a:t>NOTE: If the item is not part of a price group, this line will show “Undefined”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0E285194-D63F-4207-ADCB-A188FE2BDC6D}"/>
              </a:ext>
            </a:extLst>
          </p:cNvPr>
          <p:cNvSpPr/>
          <p:nvPr/>
        </p:nvSpPr>
        <p:spPr>
          <a:xfrm>
            <a:off x="4366760" y="3235656"/>
            <a:ext cx="752168" cy="29960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318129-9C36-4377-B5B9-3A7857355F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8928" y="1991033"/>
            <a:ext cx="7073071" cy="283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0942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1D9F5-2159-40F3-877E-6B3D62D6A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MDWF: Step 1 – Checking and Accepting Items Updates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1264F-F7EF-40BE-86F9-02CD31129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66800"/>
            <a:ext cx="5118931" cy="4337713"/>
          </a:xfrm>
        </p:spPr>
        <p:txBody>
          <a:bodyPr/>
          <a:lstStyle/>
          <a:p>
            <a:r>
              <a:rPr lang="en-US" sz="2400">
                <a:solidFill>
                  <a:srgbClr val="FF0000"/>
                </a:solidFill>
              </a:rPr>
              <a:t>This line </a:t>
            </a:r>
            <a:r>
              <a:rPr lang="en-US" sz="2400"/>
              <a:t>shows the Promo Group of the item being updated</a:t>
            </a:r>
          </a:p>
          <a:p>
            <a:r>
              <a:rPr lang="en-US" sz="2400"/>
              <a:t>NOTE: If the item is not part of a promo group, this line will show “Undefined”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0E285194-D63F-4207-ADCB-A188FE2BDC6D}"/>
              </a:ext>
            </a:extLst>
          </p:cNvPr>
          <p:cNvSpPr/>
          <p:nvPr/>
        </p:nvSpPr>
        <p:spPr>
          <a:xfrm>
            <a:off x="4366760" y="3546986"/>
            <a:ext cx="752168" cy="29960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2F859B-45FF-48A0-947E-415CD8067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8928" y="1991033"/>
            <a:ext cx="7073071" cy="283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54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9" y="553924"/>
            <a:ext cx="7804151" cy="533305"/>
          </a:xfrm>
        </p:spPr>
        <p:txBody>
          <a:bodyPr>
            <a:noAutofit/>
          </a:bodyPr>
          <a:lstStyle/>
          <a:p>
            <a:r>
              <a:rPr lang="en-US">
                <a:cs typeface="Calibri"/>
              </a:rPr>
              <a:t>Manager Daily Workflow Overview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92070F-9B26-4707-BF35-E970EFCFBB3A}"/>
              </a:ext>
            </a:extLst>
          </p:cNvPr>
          <p:cNvSpPr txBox="1"/>
          <p:nvPr/>
        </p:nvSpPr>
        <p:spPr>
          <a:xfrm>
            <a:off x="-1" y="1165077"/>
            <a:ext cx="6070441" cy="41549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/>
              <a:t>To complete daily paperwork, the store manager needs to walk through several steps in </a:t>
            </a:r>
            <a:r>
              <a:rPr lang="en-US" sz="2400" b="1" err="1"/>
              <a:t>CStoreOffice</a:t>
            </a:r>
            <a:r>
              <a:rPr lang="en-US" sz="2400" b="1"/>
              <a:t>® every day. To help the manager perform his or her routine activities, </a:t>
            </a:r>
            <a:r>
              <a:rPr lang="en-US" sz="2400" b="1" err="1"/>
              <a:t>CStoreOffice</a:t>
            </a:r>
            <a:r>
              <a:rPr lang="en-US" sz="2400" b="1"/>
              <a:t>® offers the Manager Daily Workflow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To access the Manager Daily Workflow from the </a:t>
            </a:r>
            <a:r>
              <a:rPr lang="en-US" sz="2400" err="1"/>
              <a:t>CStoreOffice</a:t>
            </a:r>
            <a:r>
              <a:rPr lang="en-US" sz="2400"/>
              <a:t>®</a:t>
            </a:r>
            <a:r>
              <a:rPr lang="en-US" sz="2400" b="1"/>
              <a:t> </a:t>
            </a:r>
            <a:r>
              <a:rPr lang="en-US" sz="2400"/>
              <a:t>homepage :</a:t>
            </a:r>
            <a:endParaRPr lang="en-US" sz="2400">
              <a:cs typeface="Calibri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/>
              <a:t>Hover over </a:t>
            </a:r>
            <a:r>
              <a:rPr lang="en-US" sz="2400">
                <a:solidFill>
                  <a:srgbClr val="FF0000"/>
                </a:solidFill>
              </a:rPr>
              <a:t>Workflows</a:t>
            </a:r>
            <a:r>
              <a:rPr lang="en-US" sz="2400"/>
              <a:t> at the top right of the screen</a:t>
            </a:r>
            <a:endParaRPr lang="en-US" sz="2400">
              <a:cs typeface="Calibri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/>
              <a:t>Select </a:t>
            </a:r>
            <a:r>
              <a:rPr lang="en-US" sz="2400">
                <a:solidFill>
                  <a:srgbClr val="FF0000"/>
                </a:solidFill>
              </a:rPr>
              <a:t>Manager Daily Workflow</a:t>
            </a:r>
            <a:endParaRPr lang="en-US" sz="2400">
              <a:solidFill>
                <a:srgbClr val="FF0000"/>
              </a:solidFill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4899BC-3941-470B-86AE-F8DE3AB6B9C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790" t="9466" r="1895" b="34926"/>
          <a:stretch/>
        </p:blipFill>
        <p:spPr>
          <a:xfrm>
            <a:off x="6121561" y="1087229"/>
            <a:ext cx="5890502" cy="431068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BA70DE1-7580-4C59-950A-4C9D10FC9309}"/>
              </a:ext>
            </a:extLst>
          </p:cNvPr>
          <p:cNvSpPr/>
          <p:nvPr/>
        </p:nvSpPr>
        <p:spPr>
          <a:xfrm>
            <a:off x="10117394" y="1725561"/>
            <a:ext cx="1076632" cy="4424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41BEFC8-A197-4E13-9E8D-07B0E723F6DE}"/>
              </a:ext>
            </a:extLst>
          </p:cNvPr>
          <p:cNvSpPr/>
          <p:nvPr/>
        </p:nvSpPr>
        <p:spPr>
          <a:xfrm>
            <a:off x="8908026" y="2168013"/>
            <a:ext cx="2477729" cy="4424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8611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1D9F5-2159-40F3-877E-6B3D62D6A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MDWF: Step 1 – Checking and Accepting Items Updates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1264F-F7EF-40BE-86F9-02CD31129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66800"/>
            <a:ext cx="5118931" cy="4337713"/>
          </a:xfrm>
        </p:spPr>
        <p:txBody>
          <a:bodyPr/>
          <a:lstStyle/>
          <a:p>
            <a:r>
              <a:rPr lang="en-US" sz="2400">
                <a:solidFill>
                  <a:srgbClr val="FF0000"/>
                </a:solidFill>
              </a:rPr>
              <a:t>This line </a:t>
            </a:r>
            <a:r>
              <a:rPr lang="en-US" sz="2400"/>
              <a:t>shows the item details</a:t>
            </a:r>
          </a:p>
          <a:p>
            <a:r>
              <a:rPr lang="en-US" sz="2400"/>
              <a:t>Attributes shown in </a:t>
            </a:r>
            <a:r>
              <a:rPr lang="en-US" sz="2400">
                <a:solidFill>
                  <a:srgbClr val="FF0000"/>
                </a:solidFill>
              </a:rPr>
              <a:t>RED</a:t>
            </a:r>
            <a:r>
              <a:rPr lang="en-US" sz="2400"/>
              <a:t> reflect the new update</a:t>
            </a:r>
          </a:p>
          <a:p>
            <a:pPr lvl="1"/>
            <a:r>
              <a:rPr lang="en-US" sz="2000"/>
              <a:t>In this example, Pepsi Classic 12oz Can has had a retail change from $0.99 to $0.89.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C3CA1C-AA67-4B2E-9817-A52F0D86D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8928" y="1991033"/>
            <a:ext cx="7073071" cy="2831690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6B637A09-B1B7-462C-948C-5E0866EA8AAA}"/>
              </a:ext>
            </a:extLst>
          </p:cNvPr>
          <p:cNvSpPr/>
          <p:nvPr/>
        </p:nvSpPr>
        <p:spPr>
          <a:xfrm>
            <a:off x="4645742" y="4321277"/>
            <a:ext cx="722671" cy="29496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5139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1D9F5-2159-40F3-877E-6B3D62D6A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MDWF: Step 1 – Checking and Accepting Items Updates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1264F-F7EF-40BE-86F9-02CD31129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38292"/>
            <a:ext cx="5118931" cy="4266222"/>
          </a:xfrm>
        </p:spPr>
        <p:txBody>
          <a:bodyPr/>
          <a:lstStyle/>
          <a:p>
            <a:r>
              <a:rPr lang="en-US" sz="2400"/>
              <a:t>If there are any errors with the item details, </a:t>
            </a:r>
            <a:r>
              <a:rPr lang="en-US" sz="2400">
                <a:solidFill>
                  <a:srgbClr val="FF0000"/>
                </a:solidFill>
              </a:rPr>
              <a:t>right click </a:t>
            </a:r>
            <a:r>
              <a:rPr lang="en-US" sz="2400"/>
              <a:t>on the item line to open the </a:t>
            </a:r>
            <a:r>
              <a:rPr lang="en-US" sz="2400">
                <a:solidFill>
                  <a:srgbClr val="FF0000"/>
                </a:solidFill>
              </a:rPr>
              <a:t>Row Options</a:t>
            </a:r>
          </a:p>
          <a:p>
            <a:pPr lvl="1"/>
            <a:r>
              <a:rPr lang="en-US"/>
              <a:t>You can change the item’s retail, CR Department, Category, CR name, Price Group, and/or Promo Group by clicking the corresponding option</a:t>
            </a:r>
          </a:p>
          <a:p>
            <a:pPr lvl="1"/>
            <a:r>
              <a:rPr lang="en-US"/>
              <a:t>You can also click “Item setup” to be taken to the item setup screen in </a:t>
            </a:r>
            <a:r>
              <a:rPr lang="en-US" err="1"/>
              <a:t>CStoreOffice</a:t>
            </a:r>
            <a:r>
              <a:rPr lang="en-US"/>
              <a:t>®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D57A40-2CA5-4A8F-A375-AF4FCAA1E2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2" t="23314" r="55363" b="38274"/>
          <a:stretch/>
        </p:blipFill>
        <p:spPr>
          <a:xfrm>
            <a:off x="5118931" y="1138291"/>
            <a:ext cx="7073069" cy="426622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743CD2D-3DBD-4DD7-83AB-2CC04FA23067}"/>
              </a:ext>
            </a:extLst>
          </p:cNvPr>
          <p:cNvSpPr/>
          <p:nvPr/>
        </p:nvSpPr>
        <p:spPr>
          <a:xfrm>
            <a:off x="9807677" y="3288890"/>
            <a:ext cx="2035278" cy="211562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8695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1D9F5-2159-40F3-877E-6B3D62D6A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MDWF: Step 1 – Checking and Accepting Items Updates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1264F-F7EF-40BE-86F9-02CD31129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39862"/>
            <a:ext cx="5118931" cy="3964651"/>
          </a:xfrm>
        </p:spPr>
        <p:txBody>
          <a:bodyPr/>
          <a:lstStyle/>
          <a:p>
            <a:r>
              <a:rPr lang="en-US" sz="2400"/>
              <a:t>Once you have reviewed all item updates in each section, and confirmed that they are accurate, Scroll down to click </a:t>
            </a:r>
            <a:r>
              <a:rPr lang="en-US" sz="2400">
                <a:solidFill>
                  <a:srgbClr val="FF0000"/>
                </a:solidFill>
              </a:rPr>
              <a:t>Accept Changes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5473A50-EFDB-41DE-B44D-A6750E990D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439862"/>
            <a:ext cx="4548494" cy="306623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ADEB2C6-3A50-43FA-B3E5-7EDB42472A4A}"/>
              </a:ext>
            </a:extLst>
          </p:cNvPr>
          <p:cNvSpPr/>
          <p:nvPr/>
        </p:nvSpPr>
        <p:spPr>
          <a:xfrm>
            <a:off x="7993626" y="3598606"/>
            <a:ext cx="2330245" cy="84065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202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1D9F5-2159-40F3-877E-6B3D62D6A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MDWF: Step 1 – Checking and Accepting Items Updates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1264F-F7EF-40BE-86F9-02CD31129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39862"/>
            <a:ext cx="5118931" cy="3964651"/>
          </a:xfrm>
        </p:spPr>
        <p:txBody>
          <a:bodyPr/>
          <a:lstStyle/>
          <a:p>
            <a:r>
              <a:rPr lang="en-US" sz="2400"/>
              <a:t>If you accepted any retail price changes, you will receive the following pop-up notification</a:t>
            </a:r>
          </a:p>
          <a:p>
            <a:pPr lvl="1"/>
            <a:endParaRPr lang="en-US" sz="200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B4C633-3954-4F7B-9D1B-CA20C6AFFE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4" y="2654710"/>
            <a:ext cx="12192000" cy="274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0028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1D9F5-2159-40F3-877E-6B3D62D6A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MDWF: Step 1 – Checking and Accepting Items Updates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1264F-F7EF-40BE-86F9-02CD31129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39862"/>
            <a:ext cx="5118931" cy="3964651"/>
          </a:xfrm>
        </p:spPr>
        <p:txBody>
          <a:bodyPr/>
          <a:lstStyle/>
          <a:p>
            <a:r>
              <a:rPr lang="en-US" sz="2400"/>
              <a:t>Read through the steps and click </a:t>
            </a:r>
            <a:r>
              <a:rPr lang="en-US" sz="2400">
                <a:solidFill>
                  <a:srgbClr val="FF0000"/>
                </a:solidFill>
              </a:rPr>
              <a:t>Done</a:t>
            </a:r>
          </a:p>
          <a:p>
            <a:pPr lvl="1"/>
            <a:endParaRPr lang="en-US" sz="200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B4C633-3954-4F7B-9D1B-CA20C6AFFE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4" y="2654710"/>
            <a:ext cx="12192000" cy="274980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B0F41E4-738D-4933-9D7D-99D052078617}"/>
              </a:ext>
            </a:extLst>
          </p:cNvPr>
          <p:cNvSpPr/>
          <p:nvPr/>
        </p:nvSpPr>
        <p:spPr>
          <a:xfrm>
            <a:off x="10515600" y="4468761"/>
            <a:ext cx="838200" cy="75216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9123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1D9F5-2159-40F3-877E-6B3D62D6A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MDWF: Step 1 – Checking and Accepting Items Updates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1264F-F7EF-40BE-86F9-02CD31129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66800"/>
            <a:ext cx="5118931" cy="4337713"/>
          </a:xfrm>
        </p:spPr>
        <p:txBody>
          <a:bodyPr/>
          <a:lstStyle/>
          <a:p>
            <a:r>
              <a:rPr lang="en-US" sz="2400"/>
              <a:t>After a few moments, you will receive this pop-up notification</a:t>
            </a:r>
          </a:p>
          <a:p>
            <a:pPr lvl="1"/>
            <a:r>
              <a:rPr lang="en-US"/>
              <a:t>Click </a:t>
            </a:r>
            <a:r>
              <a:rPr lang="en-US">
                <a:solidFill>
                  <a:srgbClr val="FF0000"/>
                </a:solidFill>
              </a:rPr>
              <a:t>Print Price Change Ticket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C6B7C9-4B18-4FA0-A324-188B74DAD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8931" y="1066801"/>
            <a:ext cx="7073069" cy="43513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C77FE76-EB4A-4995-8A1D-5051084188C2}"/>
              </a:ext>
            </a:extLst>
          </p:cNvPr>
          <p:cNvSpPr/>
          <p:nvPr/>
        </p:nvSpPr>
        <p:spPr>
          <a:xfrm>
            <a:off x="5338916" y="1587500"/>
            <a:ext cx="6548284" cy="11409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388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1D9F5-2159-40F3-877E-6B3D62D6A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MDWF: Step 1 – Checking and Accepting Items Updates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1264F-F7EF-40BE-86F9-02CD31129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66800"/>
            <a:ext cx="5118931" cy="4337713"/>
          </a:xfrm>
        </p:spPr>
        <p:txBody>
          <a:bodyPr/>
          <a:lstStyle/>
          <a:p>
            <a:r>
              <a:rPr lang="en-US" sz="2400"/>
              <a:t>You will be prompted to print a </a:t>
            </a:r>
            <a:r>
              <a:rPr lang="en-US" sz="2400">
                <a:solidFill>
                  <a:srgbClr val="FF0000"/>
                </a:solidFill>
              </a:rPr>
              <a:t>price change ticket</a:t>
            </a:r>
            <a:r>
              <a:rPr lang="en-US" sz="2400"/>
              <a:t> for each of the items whose retails updates were accepted</a:t>
            </a:r>
          </a:p>
          <a:p>
            <a:r>
              <a:rPr lang="en-US" sz="2400"/>
              <a:t>Someone should go to the store and </a:t>
            </a:r>
            <a:r>
              <a:rPr lang="en-US" sz="2400">
                <a:solidFill>
                  <a:srgbClr val="FF0000"/>
                </a:solidFill>
              </a:rPr>
              <a:t>count each of these items</a:t>
            </a:r>
            <a:r>
              <a:rPr lang="en-US" sz="2400"/>
              <a:t>, noting the count on the printed price change ticket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647025-3EFF-48DF-8991-8778D6FD3E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8931" y="1066800"/>
            <a:ext cx="7073069" cy="433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7688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1D9F5-2159-40F3-877E-6B3D62D6A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MDWF: Step 1 – Checking and Accepting Items Updates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1264F-F7EF-40BE-86F9-02CD31129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66800"/>
            <a:ext cx="5118931" cy="4337713"/>
          </a:xfrm>
        </p:spPr>
        <p:txBody>
          <a:bodyPr/>
          <a:lstStyle/>
          <a:p>
            <a:r>
              <a:rPr lang="en-US" sz="2400"/>
              <a:t>Click </a:t>
            </a:r>
            <a:r>
              <a:rPr lang="en-US" sz="2400">
                <a:solidFill>
                  <a:srgbClr val="FF0000"/>
                </a:solidFill>
              </a:rPr>
              <a:t>Print Shelf Tags </a:t>
            </a:r>
            <a:r>
              <a:rPr lang="en-US" sz="2400"/>
              <a:t>if you are using </a:t>
            </a:r>
            <a:r>
              <a:rPr lang="en-US" sz="2400" err="1"/>
              <a:t>CStoreOffice</a:t>
            </a:r>
            <a:r>
              <a:rPr lang="en-US" sz="2400"/>
              <a:t>® Shelf tags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7ECFE4-7AC3-456E-BF0A-3B62E0D61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8931" y="1066801"/>
            <a:ext cx="7073069" cy="435133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D990937-F149-4DB7-B2CD-FAB0B01881B3}"/>
              </a:ext>
            </a:extLst>
          </p:cNvPr>
          <p:cNvSpPr/>
          <p:nvPr/>
        </p:nvSpPr>
        <p:spPr>
          <a:xfrm>
            <a:off x="5397910" y="2920181"/>
            <a:ext cx="6533535" cy="914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8181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1D9F5-2159-40F3-877E-6B3D62D6A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MDWF: Step 1 – Checking and Accepting Items Updates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1264F-F7EF-40BE-86F9-02CD31129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66800"/>
            <a:ext cx="5118931" cy="4337713"/>
          </a:xfrm>
        </p:spPr>
        <p:txBody>
          <a:bodyPr/>
          <a:lstStyle/>
          <a:p>
            <a:r>
              <a:rPr lang="en-US" sz="2400"/>
              <a:t>Once you have printed a price change ticket and shelf tags, if applicable, click </a:t>
            </a:r>
            <a:r>
              <a:rPr lang="en-US" sz="2400">
                <a:solidFill>
                  <a:srgbClr val="FF0000"/>
                </a:solidFill>
              </a:rPr>
              <a:t>Close</a:t>
            </a:r>
            <a:r>
              <a:rPr lang="en-US" sz="2400"/>
              <a:t> to exit the window.</a:t>
            </a:r>
            <a:endParaRPr lang="en-US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C6B7C9-4B18-4FA0-A324-188B74DAD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8931" y="1066801"/>
            <a:ext cx="7073069" cy="43513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C77FE76-EB4A-4995-8A1D-5051084188C2}"/>
              </a:ext>
            </a:extLst>
          </p:cNvPr>
          <p:cNvSpPr/>
          <p:nvPr/>
        </p:nvSpPr>
        <p:spPr>
          <a:xfrm>
            <a:off x="5381323" y="3873500"/>
            <a:ext cx="6548284" cy="11409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904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1D9F5-2159-40F3-877E-6B3D62D6A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MDWF: Step 1 – Checking and Accepting Items Updates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1264F-F7EF-40BE-86F9-02CD31129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66800"/>
            <a:ext cx="5118931" cy="4337713"/>
          </a:xfrm>
        </p:spPr>
        <p:txBody>
          <a:bodyPr/>
          <a:lstStyle/>
          <a:p>
            <a:r>
              <a:rPr lang="en-US" sz="2400">
                <a:solidFill>
                  <a:srgbClr val="FF0000"/>
                </a:solidFill>
              </a:rPr>
              <a:t>CR Pending </a:t>
            </a:r>
            <a:r>
              <a:rPr lang="en-US" sz="2400"/>
              <a:t>– Item updates that have been accepted, but have not been pushed to your register yet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/>
              <a:t>NOTE: You may have to end a shift in order to pull recent updates into your register</a:t>
            </a:r>
          </a:p>
          <a:p>
            <a:r>
              <a:rPr lang="en-US" sz="2400">
                <a:solidFill>
                  <a:srgbClr val="FF0000"/>
                </a:solidFill>
              </a:rPr>
              <a:t>CR Current State </a:t>
            </a:r>
            <a:r>
              <a:rPr lang="en-US" sz="2400"/>
              <a:t>– Items that have already been pushed to your register from </a:t>
            </a:r>
            <a:r>
              <a:rPr lang="en-US" sz="2400" err="1"/>
              <a:t>CStoreOffice</a:t>
            </a:r>
            <a:r>
              <a:rPr lang="en-US" sz="2400"/>
              <a:t>®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3BE3BD-6065-43E0-8984-7207B7950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8931" y="1134399"/>
            <a:ext cx="7073069" cy="433771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8B7B9C4-85EC-4728-84DC-AE1FD7F1C83D}"/>
              </a:ext>
            </a:extLst>
          </p:cNvPr>
          <p:cNvSpPr/>
          <p:nvPr/>
        </p:nvSpPr>
        <p:spPr>
          <a:xfrm>
            <a:off x="5118931" y="1385888"/>
            <a:ext cx="1208127" cy="33967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6C5A8D-858B-4AB5-A5ED-28D205E8E7D4}"/>
              </a:ext>
            </a:extLst>
          </p:cNvPr>
          <p:cNvSpPr/>
          <p:nvPr/>
        </p:nvSpPr>
        <p:spPr>
          <a:xfrm>
            <a:off x="5309419" y="3539613"/>
            <a:ext cx="1312607" cy="33967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645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1D9F5-2159-40F3-877E-6B3D62D6A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Manager Daily Workflow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1264F-F7EF-40BE-86F9-02CD31129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74391"/>
            <a:ext cx="5118931" cy="3964651"/>
          </a:xfrm>
        </p:spPr>
        <p:txBody>
          <a:bodyPr/>
          <a:lstStyle/>
          <a:p>
            <a:r>
              <a:rPr lang="en-US" sz="2400"/>
              <a:t>Six steps within the workflow:</a:t>
            </a:r>
          </a:p>
          <a:p>
            <a:pPr marL="0" indent="0">
              <a:buNone/>
            </a:pPr>
            <a:endParaRPr lang="en-US" sz="2400"/>
          </a:p>
          <a:p>
            <a:pPr marL="914400" lvl="1" indent="-457200">
              <a:buFont typeface="+mj-lt"/>
              <a:buAutoNum type="arabicPeriod"/>
            </a:pPr>
            <a:r>
              <a:rPr lang="en-US"/>
              <a:t>Sales and Cash Register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/>
              <a:t>Fuel Reconciliation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/>
              <a:t>Processing Purchases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/>
              <a:t>Cash Reconciliation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/>
              <a:t>Inventory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/>
              <a:t>Key Performance Indicators (KPIs)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C9B054-618C-4295-8096-6DF63ACC0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3071" y="1066800"/>
            <a:ext cx="2325330" cy="437535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CDF0EB0-E304-4601-B8FB-4012578A4774}"/>
              </a:ext>
            </a:extLst>
          </p:cNvPr>
          <p:cNvSpPr/>
          <p:nvPr/>
        </p:nvSpPr>
        <p:spPr>
          <a:xfrm>
            <a:off x="7073071" y="1415845"/>
            <a:ext cx="2041432" cy="300867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767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1D9F5-2159-40F3-877E-6B3D62D6A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Creating New Users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1264F-F7EF-40BE-86F9-02CD31129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66800"/>
            <a:ext cx="5118931" cy="4337713"/>
          </a:xfrm>
        </p:spPr>
        <p:txBody>
          <a:bodyPr/>
          <a:lstStyle/>
          <a:p>
            <a:r>
              <a:rPr lang="en-US" sz="2400"/>
              <a:t>To create a new user, from the </a:t>
            </a:r>
            <a:r>
              <a:rPr lang="en-US" sz="2400" err="1"/>
              <a:t>CStoreOffice</a:t>
            </a:r>
            <a:r>
              <a:rPr lang="en-US" sz="2400"/>
              <a:t>® Homepage: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/>
              <a:t>Click on </a:t>
            </a:r>
            <a:r>
              <a:rPr lang="en-US">
                <a:solidFill>
                  <a:srgbClr val="FF0000"/>
                </a:solidFill>
              </a:rPr>
              <a:t>your name </a:t>
            </a:r>
            <a:r>
              <a:rPr lang="en-US"/>
              <a:t>in the top right corner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8CC655-04BC-45A5-9310-CD616F0C9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8931" y="1088977"/>
            <a:ext cx="7073069" cy="433771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D048D4E-1CF7-4396-BB4B-07234C063B48}"/>
              </a:ext>
            </a:extLst>
          </p:cNvPr>
          <p:cNvSpPr/>
          <p:nvPr/>
        </p:nvSpPr>
        <p:spPr>
          <a:xfrm>
            <a:off x="11046542" y="1088977"/>
            <a:ext cx="1145458" cy="73982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814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1D9F5-2159-40F3-877E-6B3D62D6A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Creating New Users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1264F-F7EF-40BE-86F9-02CD31129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66800"/>
            <a:ext cx="5118931" cy="4337713"/>
          </a:xfrm>
        </p:spPr>
        <p:txBody>
          <a:bodyPr/>
          <a:lstStyle/>
          <a:p>
            <a:r>
              <a:rPr lang="en-US" sz="2400"/>
              <a:t>Click </a:t>
            </a:r>
            <a:r>
              <a:rPr lang="en-US" sz="2400">
                <a:solidFill>
                  <a:srgbClr val="FF0000"/>
                </a:solidFill>
              </a:rPr>
              <a:t>Employees</a:t>
            </a:r>
            <a:endParaRPr lang="en-US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901767-BD22-45DE-95B1-F17FF81275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8931" y="1085609"/>
            <a:ext cx="7073068" cy="431890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5E71AAE-593D-4927-8160-C18CF390BBCC}"/>
              </a:ext>
            </a:extLst>
          </p:cNvPr>
          <p:cNvSpPr/>
          <p:nvPr/>
        </p:nvSpPr>
        <p:spPr>
          <a:xfrm>
            <a:off x="5118931" y="2064774"/>
            <a:ext cx="977069" cy="41295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3158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1D9F5-2159-40F3-877E-6B3D62D6A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Creating New Users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1264F-F7EF-40BE-86F9-02CD31129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66800"/>
            <a:ext cx="5118931" cy="4337713"/>
          </a:xfrm>
        </p:spPr>
        <p:txBody>
          <a:bodyPr/>
          <a:lstStyle/>
          <a:p>
            <a:r>
              <a:rPr lang="en-US" sz="2400"/>
              <a:t>The employee list will be displayed</a:t>
            </a:r>
          </a:p>
          <a:p>
            <a:r>
              <a:rPr lang="en-US" sz="2400"/>
              <a:t>Click </a:t>
            </a:r>
            <a:r>
              <a:rPr lang="en-US" sz="2400">
                <a:solidFill>
                  <a:srgbClr val="FF0000"/>
                </a:solidFill>
              </a:rPr>
              <a:t>New</a:t>
            </a:r>
            <a:endParaRPr lang="en-US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4D765B-CE1F-4BF2-B47C-3FD21CA301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82761"/>
            <a:ext cx="12192000" cy="322175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FC47F19-8042-420B-86E4-07BD3DD29988}"/>
              </a:ext>
            </a:extLst>
          </p:cNvPr>
          <p:cNvSpPr/>
          <p:nvPr/>
        </p:nvSpPr>
        <p:spPr>
          <a:xfrm>
            <a:off x="11518490" y="3701845"/>
            <a:ext cx="673510" cy="5161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2973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1D9F5-2159-40F3-877E-6B3D62D6A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Creating New Users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1264F-F7EF-40BE-86F9-02CD31129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66800"/>
            <a:ext cx="5118931" cy="4337713"/>
          </a:xfrm>
        </p:spPr>
        <p:txBody>
          <a:bodyPr/>
          <a:lstStyle/>
          <a:p>
            <a:r>
              <a:rPr lang="en-US" sz="2400"/>
              <a:t>The Employee Setup screen will display</a:t>
            </a:r>
          </a:p>
          <a:p>
            <a:r>
              <a:rPr lang="en-US" sz="2400"/>
              <a:t>Complete the following required fields: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>
                <a:solidFill>
                  <a:srgbClr val="FF0000"/>
                </a:solidFill>
              </a:rPr>
              <a:t>Authentication Email </a:t>
            </a:r>
            <a:r>
              <a:rPr lang="en-US"/>
              <a:t>– Real email address that employee has access to. This cannot be the same as any other email on file.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>
                <a:solidFill>
                  <a:srgbClr val="FF0000"/>
                </a:solidFill>
              </a:rPr>
              <a:t>First Name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>
                <a:solidFill>
                  <a:srgbClr val="FF0000"/>
                </a:solidFill>
              </a:rPr>
              <a:t>Last Name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027076-C0E8-4460-B58A-9191E12864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8930" y="1066799"/>
            <a:ext cx="7073069" cy="433771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BBE0171-4715-40E0-85FE-0BC4042337D0}"/>
              </a:ext>
            </a:extLst>
          </p:cNvPr>
          <p:cNvSpPr/>
          <p:nvPr/>
        </p:nvSpPr>
        <p:spPr>
          <a:xfrm>
            <a:off x="6636774" y="2138516"/>
            <a:ext cx="1445342" cy="3982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11ADFB5-7063-408E-A079-2DDC8295F2E5}"/>
              </a:ext>
            </a:extLst>
          </p:cNvPr>
          <p:cNvSpPr/>
          <p:nvPr/>
        </p:nvSpPr>
        <p:spPr>
          <a:xfrm>
            <a:off x="6636773" y="3038168"/>
            <a:ext cx="1445342" cy="9291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6110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1D9F5-2159-40F3-877E-6B3D62D6A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Creating New Users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1264F-F7EF-40BE-86F9-02CD31129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66800"/>
            <a:ext cx="5118931" cy="4337713"/>
          </a:xfrm>
        </p:spPr>
        <p:txBody>
          <a:bodyPr/>
          <a:lstStyle/>
          <a:p>
            <a:r>
              <a:rPr lang="en-US" sz="2400"/>
              <a:t>Scroll down to the </a:t>
            </a:r>
            <a:r>
              <a:rPr lang="en-US" sz="2400">
                <a:solidFill>
                  <a:srgbClr val="FF0000"/>
                </a:solidFill>
              </a:rPr>
              <a:t>“workplaces” </a:t>
            </a:r>
            <a:r>
              <a:rPr lang="en-US" sz="2400"/>
              <a:t>Section</a:t>
            </a:r>
          </a:p>
          <a:p>
            <a:r>
              <a:rPr lang="en-US" sz="2400">
                <a:solidFill>
                  <a:srgbClr val="FF0000"/>
                </a:solidFill>
              </a:rPr>
              <a:t>Select store locations </a:t>
            </a:r>
            <a:r>
              <a:rPr lang="en-US" sz="2400"/>
              <a:t>that this employee needs access to and move them to the right-side box using the </a:t>
            </a:r>
            <a:r>
              <a:rPr lang="en-US" sz="2400">
                <a:solidFill>
                  <a:srgbClr val="FF0000"/>
                </a:solidFill>
              </a:rPr>
              <a:t>center arrows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FFB4DC-729B-429E-AB21-EAA404EB45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8931" y="1066800"/>
            <a:ext cx="6968295" cy="433771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5886421-8531-49A7-BCBA-920B32B12E7B}"/>
              </a:ext>
            </a:extLst>
          </p:cNvPr>
          <p:cNvSpPr/>
          <p:nvPr/>
        </p:nvSpPr>
        <p:spPr>
          <a:xfrm>
            <a:off x="5265174" y="1253613"/>
            <a:ext cx="1032387" cy="3338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7F1F0C-F97D-4EA7-88FE-3D31B2D159EF}"/>
              </a:ext>
            </a:extLst>
          </p:cNvPr>
          <p:cNvSpPr/>
          <p:nvPr/>
        </p:nvSpPr>
        <p:spPr>
          <a:xfrm>
            <a:off x="8377084" y="1774313"/>
            <a:ext cx="575187" cy="232573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2372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1D9F5-2159-40F3-877E-6B3D62D6A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Creating New Users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1264F-F7EF-40BE-86F9-02CD31129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66800"/>
            <a:ext cx="5118931" cy="4337713"/>
          </a:xfrm>
        </p:spPr>
        <p:txBody>
          <a:bodyPr/>
          <a:lstStyle/>
          <a:p>
            <a:r>
              <a:rPr lang="en-US" sz="2400"/>
              <a:t>Select the employee’s role: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/>
              <a:t>Click the </a:t>
            </a:r>
            <a:r>
              <a:rPr lang="en-US">
                <a:solidFill>
                  <a:srgbClr val="FF0000"/>
                </a:solidFill>
              </a:rPr>
              <a:t>dropdown arrow </a:t>
            </a:r>
            <a:r>
              <a:rPr lang="en-US"/>
              <a:t>next to “Select Role…”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/>
              <a:t>Click the </a:t>
            </a:r>
            <a:r>
              <a:rPr lang="en-US">
                <a:solidFill>
                  <a:srgbClr val="FF0000"/>
                </a:solidFill>
              </a:rPr>
              <a:t>relevant role on</a:t>
            </a:r>
            <a:r>
              <a:rPr lang="en-US"/>
              <a:t> the list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/>
          </a:p>
          <a:p>
            <a:r>
              <a:rPr lang="en-US" sz="2400"/>
              <a:t>NOTE: All roles of Supervisor and above will have access to make changes to the Pricebook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D62F6A-27E5-4AF0-80CD-1BF7C340C9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986" t="50000" r="18105" b="14231"/>
          <a:stretch/>
        </p:blipFill>
        <p:spPr>
          <a:xfrm>
            <a:off x="5118931" y="1066800"/>
            <a:ext cx="7073069" cy="433771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E32504B-8319-451B-8D94-51C324821D7A}"/>
              </a:ext>
            </a:extLst>
          </p:cNvPr>
          <p:cNvSpPr/>
          <p:nvPr/>
        </p:nvSpPr>
        <p:spPr>
          <a:xfrm>
            <a:off x="7624916" y="2389239"/>
            <a:ext cx="265471" cy="28021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08B944-6639-4C45-8A3F-E65245FD51F5}"/>
              </a:ext>
            </a:extLst>
          </p:cNvPr>
          <p:cNvSpPr/>
          <p:nvPr/>
        </p:nvSpPr>
        <p:spPr>
          <a:xfrm>
            <a:off x="5869858" y="2669458"/>
            <a:ext cx="2020529" cy="252197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61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1D9F5-2159-40F3-877E-6B3D62D6A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Creating New Users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1264F-F7EF-40BE-86F9-02CD31129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66800"/>
            <a:ext cx="5118931" cy="4337713"/>
          </a:xfrm>
        </p:spPr>
        <p:txBody>
          <a:bodyPr/>
          <a:lstStyle/>
          <a:p>
            <a:r>
              <a:rPr lang="en-US" sz="2400">
                <a:solidFill>
                  <a:srgbClr val="FF0000"/>
                </a:solidFill>
              </a:rPr>
              <a:t>Save </a:t>
            </a:r>
            <a:r>
              <a:rPr lang="en-US" sz="2400"/>
              <a:t>– Saves the information entered</a:t>
            </a:r>
          </a:p>
          <a:p>
            <a:r>
              <a:rPr lang="en-US" sz="2400">
                <a:solidFill>
                  <a:srgbClr val="FF0000"/>
                </a:solidFill>
              </a:rPr>
              <a:t>Save and Close </a:t>
            </a:r>
            <a:r>
              <a:rPr lang="en-US" sz="2400"/>
              <a:t>– Saves the information entered and closes the window</a:t>
            </a:r>
          </a:p>
          <a:p>
            <a:pPr marL="0" indent="0">
              <a:buNone/>
            </a:pPr>
            <a:endParaRPr lang="en-US" sz="2400"/>
          </a:p>
          <a:p>
            <a:r>
              <a:rPr lang="en-US" sz="2400"/>
              <a:t>NOTE: both options will prompt an email to be sent to the employee with instructions to set up their account password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2F3AB0-9B19-4BB1-903B-AD7BACBD96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8931" y="1066800"/>
            <a:ext cx="7073069" cy="433771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D21085C-AACE-4960-A07B-9B9A3F80391C}"/>
              </a:ext>
            </a:extLst>
          </p:cNvPr>
          <p:cNvSpPr/>
          <p:nvPr/>
        </p:nvSpPr>
        <p:spPr>
          <a:xfrm>
            <a:off x="9483213" y="4409768"/>
            <a:ext cx="2708787" cy="84065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8414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1D9F5-2159-40F3-877E-6B3D62D6A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Help Portal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1264F-F7EF-40BE-86F9-02CD31129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66800"/>
            <a:ext cx="5118931" cy="4337713"/>
          </a:xfrm>
        </p:spPr>
        <p:txBody>
          <a:bodyPr/>
          <a:lstStyle/>
          <a:p>
            <a:r>
              <a:rPr lang="en-US" sz="2400"/>
              <a:t>To access the Help Portal from the </a:t>
            </a:r>
            <a:r>
              <a:rPr lang="en-US" sz="2400" err="1"/>
              <a:t>CStoreOffice</a:t>
            </a:r>
            <a:r>
              <a:rPr lang="en-US" sz="2400"/>
              <a:t>® Homepage: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/>
              <a:t>Click on the grid in the upper righthand corner</a:t>
            </a:r>
          </a:p>
          <a:p>
            <a:pPr lvl="1"/>
            <a:endParaRPr lang="en-US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838429-104B-45E0-B229-D35D47CF9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900" y="1177413"/>
            <a:ext cx="5987833" cy="379361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57705EB-1C6E-47EC-AD61-9262334A3E85}"/>
              </a:ext>
            </a:extLst>
          </p:cNvPr>
          <p:cNvSpPr/>
          <p:nvPr/>
        </p:nvSpPr>
        <p:spPr>
          <a:xfrm>
            <a:off x="5676900" y="1066800"/>
            <a:ext cx="871384" cy="9242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1164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1D9F5-2159-40F3-877E-6B3D62D6A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Help Portal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1264F-F7EF-40BE-86F9-02CD31129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66800"/>
            <a:ext cx="5118931" cy="4337713"/>
          </a:xfrm>
        </p:spPr>
        <p:txBody>
          <a:bodyPr/>
          <a:lstStyle/>
          <a:p>
            <a:r>
              <a:rPr lang="en-US" sz="2400"/>
              <a:t>Select </a:t>
            </a:r>
            <a:r>
              <a:rPr lang="en-US" sz="2400" err="1">
                <a:solidFill>
                  <a:srgbClr val="FF0000"/>
                </a:solidFill>
              </a:rPr>
              <a:t>Petrosoft</a:t>
            </a:r>
            <a:r>
              <a:rPr lang="en-US" sz="2400">
                <a:solidFill>
                  <a:srgbClr val="FF0000"/>
                </a:solidFill>
              </a:rPr>
              <a:t> University</a:t>
            </a:r>
            <a:endParaRPr lang="en-US">
              <a:solidFill>
                <a:srgbClr val="FF0000"/>
              </a:solidFill>
            </a:endParaRPr>
          </a:p>
          <a:p>
            <a:pPr lvl="1"/>
            <a:endParaRPr lang="en-US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ADA426-A1A1-453D-8EB4-1B1F555BA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8931" y="1066799"/>
            <a:ext cx="6234869" cy="433771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0F3BF83-77CB-451A-9EF1-FF83C72C3472}"/>
              </a:ext>
            </a:extLst>
          </p:cNvPr>
          <p:cNvSpPr/>
          <p:nvPr/>
        </p:nvSpPr>
        <p:spPr>
          <a:xfrm>
            <a:off x="5810865" y="4203290"/>
            <a:ext cx="1135625" cy="95864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12397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1D9F5-2159-40F3-877E-6B3D62D6A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Help Portal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1264F-F7EF-40BE-86F9-02CD31129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66800"/>
            <a:ext cx="5118931" cy="4337713"/>
          </a:xfrm>
        </p:spPr>
        <p:txBody>
          <a:bodyPr/>
          <a:lstStyle/>
          <a:p>
            <a:r>
              <a:rPr lang="en-US" sz="2400"/>
              <a:t>Select </a:t>
            </a:r>
            <a:r>
              <a:rPr lang="en-US" sz="2400" err="1">
                <a:solidFill>
                  <a:srgbClr val="FF0000"/>
                </a:solidFill>
              </a:rPr>
              <a:t>CStoreOffice</a:t>
            </a:r>
            <a:r>
              <a:rPr lang="en-US" sz="2400">
                <a:solidFill>
                  <a:srgbClr val="FF0000"/>
                </a:solidFill>
              </a:rPr>
              <a:t>® </a:t>
            </a:r>
            <a:r>
              <a:rPr lang="en-US" sz="2400"/>
              <a:t>form the products and services list</a:t>
            </a:r>
            <a:endParaRPr lang="en-US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431706-1091-4FF6-8CEB-6535C9450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6244" y="1066800"/>
            <a:ext cx="7575755" cy="433771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479A4EB-BAB6-442A-BAB4-106C95DFC892}"/>
              </a:ext>
            </a:extLst>
          </p:cNvPr>
          <p:cNvSpPr/>
          <p:nvPr/>
        </p:nvSpPr>
        <p:spPr>
          <a:xfrm>
            <a:off x="4719484" y="1814052"/>
            <a:ext cx="2802193" cy="8701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638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1D9F5-2159-40F3-877E-6B3D62D6A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Manager Daily Workflow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1264F-F7EF-40BE-86F9-02CD31129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259" y="1066800"/>
            <a:ext cx="5118931" cy="3964651"/>
          </a:xfrm>
        </p:spPr>
        <p:txBody>
          <a:bodyPr/>
          <a:lstStyle/>
          <a:p>
            <a:r>
              <a:rPr lang="en-US" sz="2400"/>
              <a:t>Workflow Navigation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/>
              <a:t>Click the </a:t>
            </a:r>
            <a:r>
              <a:rPr lang="en-US">
                <a:solidFill>
                  <a:srgbClr val="FF0000"/>
                </a:solidFill>
              </a:rPr>
              <a:t>dropdown arrow </a:t>
            </a:r>
            <a:r>
              <a:rPr lang="en-US"/>
              <a:t>to minimize/maximize the workflow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E683FA-4CBA-474C-8F98-4D75C1B53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3071" y="1066800"/>
            <a:ext cx="2325330" cy="43753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82183C-BD00-4BD7-A652-778EFE5457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7562" y="1066800"/>
            <a:ext cx="2600325" cy="40576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412BBD7-5BEE-4F6A-A393-E4BD39FC7E06}"/>
              </a:ext>
            </a:extLst>
          </p:cNvPr>
          <p:cNvSpPr/>
          <p:nvPr/>
        </p:nvSpPr>
        <p:spPr>
          <a:xfrm>
            <a:off x="9061041" y="1088718"/>
            <a:ext cx="309716" cy="30254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124613-D592-469C-B364-8CD08BC34E4F}"/>
              </a:ext>
            </a:extLst>
          </p:cNvPr>
          <p:cNvSpPr/>
          <p:nvPr/>
        </p:nvSpPr>
        <p:spPr>
          <a:xfrm>
            <a:off x="11307098" y="1113299"/>
            <a:ext cx="373625" cy="30254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18761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1D9F5-2159-40F3-877E-6B3D62D6A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Help Portal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1264F-F7EF-40BE-86F9-02CD31129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66800"/>
            <a:ext cx="5118931" cy="4337713"/>
          </a:xfrm>
        </p:spPr>
        <p:txBody>
          <a:bodyPr/>
          <a:lstStyle/>
          <a:p>
            <a:r>
              <a:rPr lang="en-US" sz="2400"/>
              <a:t>In the </a:t>
            </a:r>
            <a:r>
              <a:rPr lang="en-US" sz="2400">
                <a:solidFill>
                  <a:srgbClr val="FF0000"/>
                </a:solidFill>
              </a:rPr>
              <a:t>search bar</a:t>
            </a:r>
            <a:r>
              <a:rPr lang="en-US" sz="2400"/>
              <a:t>, type key words to search for a relevant help topic</a:t>
            </a:r>
            <a:endParaRPr lang="en-US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16F109-B348-4753-A112-8770E4512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8930" y="1066800"/>
            <a:ext cx="7073069" cy="433771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6A13928-DC28-45CE-936E-8ED85C03E5A8}"/>
              </a:ext>
            </a:extLst>
          </p:cNvPr>
          <p:cNvSpPr/>
          <p:nvPr/>
        </p:nvSpPr>
        <p:spPr>
          <a:xfrm>
            <a:off x="5309419" y="3052916"/>
            <a:ext cx="6882581" cy="8849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98866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1D9F5-2159-40F3-877E-6B3D62D6A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Help Portal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1264F-F7EF-40BE-86F9-02CD31129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66800"/>
            <a:ext cx="5118931" cy="4337713"/>
          </a:xfrm>
        </p:spPr>
        <p:txBody>
          <a:bodyPr/>
          <a:lstStyle/>
          <a:p>
            <a:r>
              <a:rPr lang="en-US" sz="2400"/>
              <a:t>An alternate way to access the Help </a:t>
            </a:r>
            <a:r>
              <a:rPr lang="en-US" sz="2400" err="1"/>
              <a:t>Protal</a:t>
            </a:r>
            <a:r>
              <a:rPr lang="en-US" sz="2400"/>
              <a:t>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/>
              <a:t>Click the </a:t>
            </a:r>
            <a:r>
              <a:rPr lang="en-US">
                <a:solidFill>
                  <a:srgbClr val="FF0000"/>
                </a:solidFill>
              </a:rPr>
              <a:t>Question Mark icon </a:t>
            </a:r>
            <a:r>
              <a:rPr lang="en-US"/>
              <a:t>beneath your name in the top righthand corner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/>
          </a:p>
          <a:p>
            <a:r>
              <a:rPr lang="en-US" sz="2400"/>
              <a:t>NOTE: For most pages in </a:t>
            </a:r>
            <a:r>
              <a:rPr lang="en-US" sz="2400" err="1"/>
              <a:t>CStoreOffice</a:t>
            </a:r>
            <a:r>
              <a:rPr lang="en-US" sz="2400"/>
              <a:t>®, clicking this icon will take you directly to the Help Topic associated with that page </a:t>
            </a:r>
          </a:p>
          <a:p>
            <a:pPr lvl="1"/>
            <a:endParaRPr lang="en-US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A8C06A-CB35-45F0-9CFD-7D1F656541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8931" y="1088977"/>
            <a:ext cx="7073069" cy="433771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32A370E-D769-4810-8C0F-248374812F7D}"/>
              </a:ext>
            </a:extLst>
          </p:cNvPr>
          <p:cNvSpPr/>
          <p:nvPr/>
        </p:nvSpPr>
        <p:spPr>
          <a:xfrm>
            <a:off x="11353800" y="1902542"/>
            <a:ext cx="400665" cy="5207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75737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1D9F5-2159-40F3-877E-6B3D62D6A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Creating Support Tickets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1264F-F7EF-40BE-86F9-02CD31129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66800"/>
            <a:ext cx="5118931" cy="4337713"/>
          </a:xfrm>
        </p:spPr>
        <p:txBody>
          <a:bodyPr/>
          <a:lstStyle/>
          <a:p>
            <a:r>
              <a:rPr lang="en-US" sz="2400"/>
              <a:t>To create a support ticket: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/>
              <a:t>Click the </a:t>
            </a:r>
            <a:r>
              <a:rPr lang="en-US">
                <a:solidFill>
                  <a:srgbClr val="FF0000"/>
                </a:solidFill>
              </a:rPr>
              <a:t>Square Icon </a:t>
            </a:r>
            <a:r>
              <a:rPr lang="en-US"/>
              <a:t>beneath your name in the top righthand corner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315D99-80B5-4B22-A460-191BF3CFC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8931" y="1088977"/>
            <a:ext cx="7073069" cy="433771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46DA8B5-F31C-4156-AA4B-1E32D91F3866}"/>
              </a:ext>
            </a:extLst>
          </p:cNvPr>
          <p:cNvSpPr/>
          <p:nvPr/>
        </p:nvSpPr>
        <p:spPr>
          <a:xfrm>
            <a:off x="11739716" y="1887794"/>
            <a:ext cx="339213" cy="4129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16691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1D9F5-2159-40F3-877E-6B3D62D6A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Creating Support Tickets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1264F-F7EF-40BE-86F9-02CD31129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66800"/>
            <a:ext cx="5118931" cy="4337713"/>
          </a:xfrm>
        </p:spPr>
        <p:txBody>
          <a:bodyPr/>
          <a:lstStyle/>
          <a:p>
            <a:r>
              <a:rPr lang="en-US" sz="2400"/>
              <a:t>Ensure the following fields are complete: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>
                <a:solidFill>
                  <a:srgbClr val="FF0000"/>
                </a:solidFill>
              </a:rPr>
              <a:t>Full Name </a:t>
            </a:r>
            <a:r>
              <a:rPr lang="en-US"/>
              <a:t>– Should Auto-populate based on your name in </a:t>
            </a:r>
            <a:r>
              <a:rPr lang="en-US" err="1"/>
              <a:t>CStoreOffice</a:t>
            </a:r>
            <a:r>
              <a:rPr lang="en-US"/>
              <a:t>®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>
                <a:solidFill>
                  <a:srgbClr val="FF0000"/>
                </a:solidFill>
              </a:rPr>
              <a:t>Email</a:t>
            </a:r>
            <a:r>
              <a:rPr lang="en-US"/>
              <a:t> -  Should Auto-populate based on your email address in </a:t>
            </a:r>
            <a:r>
              <a:rPr lang="en-US" err="1"/>
              <a:t>CStoreOffice</a:t>
            </a:r>
            <a:r>
              <a:rPr lang="en-US"/>
              <a:t>®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>
                <a:solidFill>
                  <a:srgbClr val="FF0000"/>
                </a:solidFill>
              </a:rPr>
              <a:t>Phone</a:t>
            </a:r>
            <a:r>
              <a:rPr lang="en-US"/>
              <a:t> – Will auto-populate if your phone number is listed in </a:t>
            </a:r>
            <a:r>
              <a:rPr lang="en-US" err="1"/>
              <a:t>CStoreOffice</a:t>
            </a:r>
            <a:r>
              <a:rPr lang="en-US"/>
              <a:t>®. If missing, please add a contact phone number</a:t>
            </a:r>
          </a:p>
          <a:p>
            <a:pPr marL="0" indent="0">
              <a:buNone/>
            </a:pPr>
            <a:endParaRPr lang="en-US" sz="2400"/>
          </a:p>
          <a:p>
            <a:endParaRPr lang="en-US" sz="2800"/>
          </a:p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BBBD28-DED9-49B6-8E96-A7C854915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8931" y="1066800"/>
            <a:ext cx="7073069" cy="433771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1078592-03D6-4780-ACE8-2762A12BB87A}"/>
              </a:ext>
            </a:extLst>
          </p:cNvPr>
          <p:cNvSpPr/>
          <p:nvPr/>
        </p:nvSpPr>
        <p:spPr>
          <a:xfrm>
            <a:off x="8170606" y="1725561"/>
            <a:ext cx="3288891" cy="8111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82222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1D9F5-2159-40F3-877E-6B3D62D6A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Creating Support Tickets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1264F-F7EF-40BE-86F9-02CD31129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66800"/>
            <a:ext cx="5118931" cy="4337713"/>
          </a:xfrm>
        </p:spPr>
        <p:txBody>
          <a:bodyPr/>
          <a:lstStyle/>
          <a:p>
            <a:r>
              <a:rPr lang="en-US" sz="2400"/>
              <a:t>Select the priority of your support issue:</a:t>
            </a:r>
          </a:p>
          <a:p>
            <a:pPr lvl="1"/>
            <a:r>
              <a:rPr lang="en-US"/>
              <a:t>Click the </a:t>
            </a:r>
            <a:r>
              <a:rPr lang="en-US">
                <a:solidFill>
                  <a:srgbClr val="FF0000"/>
                </a:solidFill>
              </a:rPr>
              <a:t>dropdown</a:t>
            </a:r>
            <a:r>
              <a:rPr lang="en-US"/>
              <a:t> arrow next to priority</a:t>
            </a:r>
          </a:p>
          <a:p>
            <a:pPr lvl="1"/>
            <a:r>
              <a:rPr lang="en-US"/>
              <a:t>Click the </a:t>
            </a:r>
            <a:r>
              <a:rPr lang="en-US">
                <a:solidFill>
                  <a:srgbClr val="FF0000"/>
                </a:solidFill>
              </a:rPr>
              <a:t>priority level </a:t>
            </a:r>
            <a:r>
              <a:rPr lang="en-US"/>
              <a:t>for your issue</a:t>
            </a:r>
          </a:p>
          <a:p>
            <a:pPr lvl="1"/>
            <a:r>
              <a:rPr lang="en-US"/>
              <a:t>NOTE: Please be realistic with your priority level. High priority level is suggested for problems that are preventing you from operating your business</a:t>
            </a:r>
          </a:p>
          <a:p>
            <a:pPr marL="0" indent="0">
              <a:buNone/>
            </a:pPr>
            <a:endParaRPr lang="en-US" sz="2400"/>
          </a:p>
          <a:p>
            <a:endParaRPr lang="en-US" sz="2800"/>
          </a:p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FB611D-3FE1-4F0F-8571-0F0033FE09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97" t="22116" r="54153"/>
          <a:stretch/>
        </p:blipFill>
        <p:spPr>
          <a:xfrm>
            <a:off x="6096000" y="1066799"/>
            <a:ext cx="5643716" cy="433771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737F324-7369-45F4-868F-A9A8A997BFDB}"/>
              </a:ext>
            </a:extLst>
          </p:cNvPr>
          <p:cNvSpPr/>
          <p:nvPr/>
        </p:nvSpPr>
        <p:spPr>
          <a:xfrm>
            <a:off x="11149781" y="2359742"/>
            <a:ext cx="339213" cy="2064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BD8C25-1CA7-4C37-923D-36C8F9F34D57}"/>
              </a:ext>
            </a:extLst>
          </p:cNvPr>
          <p:cNvSpPr/>
          <p:nvPr/>
        </p:nvSpPr>
        <p:spPr>
          <a:xfrm>
            <a:off x="8391832" y="2566219"/>
            <a:ext cx="1283110" cy="6563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7916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1D9F5-2159-40F3-877E-6B3D62D6A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Creating Support Tickets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1264F-F7EF-40BE-86F9-02CD31129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66800"/>
            <a:ext cx="5118931" cy="4337713"/>
          </a:xfrm>
        </p:spPr>
        <p:txBody>
          <a:bodyPr/>
          <a:lstStyle/>
          <a:p>
            <a:r>
              <a:rPr lang="en-US" sz="2400"/>
              <a:t>Complete the following fields: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>
                <a:solidFill>
                  <a:srgbClr val="FF0000"/>
                </a:solidFill>
              </a:rPr>
              <a:t>Account Name </a:t>
            </a:r>
            <a:r>
              <a:rPr lang="en-US"/>
              <a:t>– Should auto-populate based on your </a:t>
            </a:r>
            <a:r>
              <a:rPr lang="en-US" err="1"/>
              <a:t>CStoreOffice</a:t>
            </a:r>
            <a:r>
              <a:rPr lang="en-US"/>
              <a:t>® account name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>
                <a:solidFill>
                  <a:srgbClr val="FF0000"/>
                </a:solidFill>
              </a:rPr>
              <a:t> Location </a:t>
            </a:r>
            <a:r>
              <a:rPr lang="en-US"/>
              <a:t>– Choose the store location that is affected by the issue from the dropdown list. If all locations are affected, leave this field blank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>
                <a:solidFill>
                  <a:srgbClr val="FF0000"/>
                </a:solidFill>
              </a:rPr>
              <a:t>Product </a:t>
            </a:r>
            <a:r>
              <a:rPr lang="en-US"/>
              <a:t>– Click the dropdown arrow and select the relevant product from the product list</a:t>
            </a:r>
          </a:p>
          <a:p>
            <a:pPr marL="0" indent="0">
              <a:buNone/>
            </a:pPr>
            <a:endParaRPr lang="en-US" sz="2400"/>
          </a:p>
          <a:p>
            <a:endParaRPr lang="en-US" sz="2800"/>
          </a:p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BBBD28-DED9-49B6-8E96-A7C854915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8931" y="1066800"/>
            <a:ext cx="7073069" cy="433771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1078592-03D6-4780-ACE8-2762A12BB87A}"/>
              </a:ext>
            </a:extLst>
          </p:cNvPr>
          <p:cNvSpPr/>
          <p:nvPr/>
        </p:nvSpPr>
        <p:spPr>
          <a:xfrm>
            <a:off x="8050160" y="3023419"/>
            <a:ext cx="4141840" cy="84065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38591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1D9F5-2159-40F3-877E-6B3D62D6A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Creating Support Tickets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1264F-F7EF-40BE-86F9-02CD31129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66800"/>
            <a:ext cx="5118931" cy="4337713"/>
          </a:xfrm>
        </p:spPr>
        <p:txBody>
          <a:bodyPr/>
          <a:lstStyle/>
          <a:p>
            <a:r>
              <a:rPr lang="en-US" sz="2400"/>
              <a:t>Complete the following fields: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>
                <a:solidFill>
                  <a:srgbClr val="FF0000"/>
                </a:solidFill>
              </a:rPr>
              <a:t>Subject </a:t>
            </a:r>
            <a:r>
              <a:rPr lang="en-US"/>
              <a:t>– A few word regarding the subject of your issue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>
                <a:solidFill>
                  <a:srgbClr val="FF0000"/>
                </a:solidFill>
              </a:rPr>
              <a:t> Description </a:t>
            </a:r>
            <a:r>
              <a:rPr lang="en-US"/>
              <a:t>– As much detail as possible regarding the issue you are experiencing. Be as specific as possible.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>
                <a:solidFill>
                  <a:srgbClr val="FF0000"/>
                </a:solidFill>
              </a:rPr>
              <a:t>Attach File </a:t>
            </a:r>
            <a:r>
              <a:rPr lang="en-US"/>
              <a:t>– If you have a photo or screenshot of the issue or error you are experiencing, attach the file by clicking here.</a:t>
            </a:r>
          </a:p>
          <a:p>
            <a:pPr marL="0" indent="0">
              <a:buNone/>
            </a:pPr>
            <a:endParaRPr lang="en-US" sz="2400"/>
          </a:p>
          <a:p>
            <a:endParaRPr lang="en-US" sz="2800"/>
          </a:p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BBBD28-DED9-49B6-8E96-A7C854915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8931" y="1066800"/>
            <a:ext cx="7073069" cy="433771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1078592-03D6-4780-ACE8-2762A12BB87A}"/>
              </a:ext>
            </a:extLst>
          </p:cNvPr>
          <p:cNvSpPr/>
          <p:nvPr/>
        </p:nvSpPr>
        <p:spPr>
          <a:xfrm>
            <a:off x="7300451" y="3790335"/>
            <a:ext cx="4336026" cy="161417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14385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1D9F5-2159-40F3-877E-6B3D62D6A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Creating Support Tickets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1264F-F7EF-40BE-86F9-02CD31129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66800"/>
            <a:ext cx="5118931" cy="4337713"/>
          </a:xfrm>
        </p:spPr>
        <p:txBody>
          <a:bodyPr/>
          <a:lstStyle/>
          <a:p>
            <a:r>
              <a:rPr lang="en-US" sz="2400"/>
              <a:t>Once complete, scroll up and click </a:t>
            </a:r>
            <a:r>
              <a:rPr lang="en-US" sz="2400">
                <a:solidFill>
                  <a:srgbClr val="FF0000"/>
                </a:solidFill>
              </a:rPr>
              <a:t>Submit</a:t>
            </a:r>
            <a:endParaRPr lang="en-US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400"/>
          </a:p>
          <a:p>
            <a:endParaRPr lang="en-US" sz="2800"/>
          </a:p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F86A59-ECF7-46C5-ABA3-00162362FF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7440"/>
            <a:ext cx="12192000" cy="33970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3DE4DE6-9D36-4F3F-8654-5130FAF7B582}"/>
              </a:ext>
            </a:extLst>
          </p:cNvPr>
          <p:cNvSpPr/>
          <p:nvPr/>
        </p:nvSpPr>
        <p:spPr>
          <a:xfrm>
            <a:off x="9969910" y="2344994"/>
            <a:ext cx="1253613" cy="75216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90640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1D9F5-2159-40F3-877E-6B3D62D6A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Creating Support Tickets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1264F-F7EF-40BE-86F9-02CD31129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66800"/>
            <a:ext cx="5118931" cy="4337713"/>
          </a:xfrm>
        </p:spPr>
        <p:txBody>
          <a:bodyPr/>
          <a:lstStyle/>
          <a:p>
            <a:r>
              <a:rPr lang="en-US" sz="2400"/>
              <a:t>To access a list of previously submitted tickets:</a:t>
            </a:r>
          </a:p>
          <a:p>
            <a:pPr lvl="1"/>
            <a:r>
              <a:rPr lang="en-US">
                <a:solidFill>
                  <a:srgbClr val="FF0000"/>
                </a:solidFill>
              </a:rPr>
              <a:t>Click Tickets List</a:t>
            </a:r>
          </a:p>
          <a:p>
            <a:pPr marL="0" indent="0">
              <a:buNone/>
            </a:pPr>
            <a:endParaRPr lang="en-US" sz="2400"/>
          </a:p>
          <a:p>
            <a:endParaRPr lang="en-US" sz="2800"/>
          </a:p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EEAF2F-F2EF-4C14-936F-C910B9540B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8931" y="1141005"/>
            <a:ext cx="6127636" cy="418930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12C3133-6A06-49BE-A1B6-94DE15F0CDC8}"/>
              </a:ext>
            </a:extLst>
          </p:cNvPr>
          <p:cNvSpPr/>
          <p:nvPr/>
        </p:nvSpPr>
        <p:spPr>
          <a:xfrm>
            <a:off x="5172547" y="1976284"/>
            <a:ext cx="1243001" cy="5207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83495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174339A-758C-4ADC-88CF-9CDFFB197017}"/>
              </a:ext>
            </a:extLst>
          </p:cNvPr>
          <p:cNvSpPr txBox="1">
            <a:spLocks/>
          </p:cNvSpPr>
          <p:nvPr/>
        </p:nvSpPr>
        <p:spPr>
          <a:xfrm>
            <a:off x="0" y="585680"/>
            <a:ext cx="11353800" cy="4953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Conclusion</a:t>
            </a:r>
          </a:p>
        </p:txBody>
      </p:sp>
      <p:pic>
        <p:nvPicPr>
          <p:cNvPr id="5" name="Picture 4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91D11A65-6079-4419-A3D0-6A6153C487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459" y="1413207"/>
            <a:ext cx="4957082" cy="3722997"/>
          </a:xfrm>
          <a:prstGeom prst="rect">
            <a:avLst/>
          </a:prstGeom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8EF81DE3-2D66-42E1-B514-71F8F83B5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0150" y="5706533"/>
            <a:ext cx="670742" cy="383117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9CDFA3-AA56-46C0-BEBB-37B47AF45EC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1094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1D9F5-2159-40F3-877E-6B3D62D6A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Manager Daily Workflow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1264F-F7EF-40BE-86F9-02CD31129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259" y="1066800"/>
            <a:ext cx="5118931" cy="3964651"/>
          </a:xfrm>
        </p:spPr>
        <p:txBody>
          <a:bodyPr/>
          <a:lstStyle/>
          <a:p>
            <a:r>
              <a:rPr lang="en-US" sz="2400"/>
              <a:t>Workflow Navigation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/>
              <a:t>Click the </a:t>
            </a:r>
            <a:r>
              <a:rPr lang="en-US">
                <a:solidFill>
                  <a:srgbClr val="FF0000"/>
                </a:solidFill>
              </a:rPr>
              <a:t>Station switcher </a:t>
            </a:r>
            <a:r>
              <a:rPr lang="en-US"/>
              <a:t>to switch between station locations</a:t>
            </a:r>
          </a:p>
          <a:p>
            <a:pPr lvl="1"/>
            <a:endParaRPr lang="en-US"/>
          </a:p>
          <a:p>
            <a:pPr marL="457200" lvl="1" indent="0">
              <a:buNone/>
            </a:pPr>
            <a:r>
              <a:rPr lang="en-US"/>
              <a:t>NOTE: You will not have access to this icon if you only have 1 station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E683FA-4CBA-474C-8F98-4D75C1B53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3071" y="1066800"/>
            <a:ext cx="2325330" cy="437535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2609B67-C55E-448D-818E-DCBF8CD83BD2}"/>
              </a:ext>
            </a:extLst>
          </p:cNvPr>
          <p:cNvSpPr/>
          <p:nvPr/>
        </p:nvSpPr>
        <p:spPr>
          <a:xfrm>
            <a:off x="7073071" y="5031451"/>
            <a:ext cx="551845" cy="41070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164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1D9F5-2159-40F3-877E-6B3D62D6A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Manager Daily Workflow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1264F-F7EF-40BE-86F9-02CD31129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259" y="1066800"/>
            <a:ext cx="5118931" cy="3964651"/>
          </a:xfrm>
        </p:spPr>
        <p:txBody>
          <a:bodyPr/>
          <a:lstStyle/>
          <a:p>
            <a:r>
              <a:rPr lang="en-US" sz="2400"/>
              <a:t>Workflow Navigation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/>
              <a:t>Click the </a:t>
            </a:r>
            <a:r>
              <a:rPr lang="en-US">
                <a:solidFill>
                  <a:srgbClr val="FF0000"/>
                </a:solidFill>
              </a:rPr>
              <a:t>Instruction icon </a:t>
            </a:r>
            <a:r>
              <a:rPr lang="en-US"/>
              <a:t>to turn on instructions that will pop up throughout the workflow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E683FA-4CBA-474C-8F98-4D75C1B53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3071" y="1066800"/>
            <a:ext cx="2325330" cy="437535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D6272F4-A334-4385-AEDE-D401A59182A9}"/>
              </a:ext>
            </a:extLst>
          </p:cNvPr>
          <p:cNvSpPr/>
          <p:nvPr/>
        </p:nvSpPr>
        <p:spPr>
          <a:xfrm>
            <a:off x="7713406" y="5058697"/>
            <a:ext cx="442452" cy="38345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771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1D9F5-2159-40F3-877E-6B3D62D6A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Manager Daily Workflow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1264F-F7EF-40BE-86F9-02CD31129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259" y="1066800"/>
            <a:ext cx="5118931" cy="3964651"/>
          </a:xfrm>
        </p:spPr>
        <p:txBody>
          <a:bodyPr/>
          <a:lstStyle/>
          <a:p>
            <a:r>
              <a:rPr lang="en-US" sz="2400"/>
              <a:t>Workflow Navigation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/>
              <a:t>Click the </a:t>
            </a:r>
            <a:r>
              <a:rPr lang="en-US">
                <a:solidFill>
                  <a:srgbClr val="FF0000"/>
                </a:solidFill>
              </a:rPr>
              <a:t>question icon </a:t>
            </a:r>
            <a:r>
              <a:rPr lang="en-US"/>
              <a:t>to be taken to the </a:t>
            </a:r>
            <a:r>
              <a:rPr lang="en-US" err="1"/>
              <a:t>Petrosoft</a:t>
            </a:r>
            <a:r>
              <a:rPr lang="en-US"/>
              <a:t> help section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E683FA-4CBA-474C-8F98-4D75C1B53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3071" y="1066800"/>
            <a:ext cx="2325330" cy="437535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61C92D1-8514-4FB0-A269-070D8B4A802F}"/>
              </a:ext>
            </a:extLst>
          </p:cNvPr>
          <p:cNvSpPr/>
          <p:nvPr/>
        </p:nvSpPr>
        <p:spPr>
          <a:xfrm>
            <a:off x="8288594" y="5031451"/>
            <a:ext cx="471948" cy="41070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110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1D9F5-2159-40F3-877E-6B3D62D6A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Manager Daily Workflow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1264F-F7EF-40BE-86F9-02CD31129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259" y="1066800"/>
            <a:ext cx="5118931" cy="3964651"/>
          </a:xfrm>
        </p:spPr>
        <p:txBody>
          <a:bodyPr/>
          <a:lstStyle/>
          <a:p>
            <a:r>
              <a:rPr lang="en-US" sz="2400"/>
              <a:t>Workflow Navigation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/>
              <a:t>Click the </a:t>
            </a:r>
            <a:r>
              <a:rPr lang="en-US">
                <a:solidFill>
                  <a:srgbClr val="FF0000"/>
                </a:solidFill>
              </a:rPr>
              <a:t>X Icon </a:t>
            </a:r>
            <a:r>
              <a:rPr lang="en-US"/>
              <a:t>to exit the workflow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E683FA-4CBA-474C-8F98-4D75C1B53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3071" y="1066800"/>
            <a:ext cx="2325330" cy="437535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EB11261-B8D5-4F88-BC8C-2A1246FA75D0}"/>
              </a:ext>
            </a:extLst>
          </p:cNvPr>
          <p:cNvSpPr/>
          <p:nvPr/>
        </p:nvSpPr>
        <p:spPr>
          <a:xfrm>
            <a:off x="8849032" y="5031451"/>
            <a:ext cx="549369" cy="41070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3007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etrosoft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trosoft Theme" id="{A0088E81-B9BC-4251-B768-924C2C3DED32}" vid="{E2E0D73C-F21B-43E2-ACC7-C039F114181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2390</Words>
  <Application>Microsoft Office PowerPoint</Application>
  <PresentationFormat>Widescreen</PresentationFormat>
  <Paragraphs>263</Paragraphs>
  <Slides>59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6" baseType="lpstr">
      <vt:lpstr>Arial</vt:lpstr>
      <vt:lpstr>Calibri</vt:lpstr>
      <vt:lpstr>Calibri Light</vt:lpstr>
      <vt:lpstr>Segoe Pro</vt:lpstr>
      <vt:lpstr>Segoe Pro Light</vt:lpstr>
      <vt:lpstr>Wingdings</vt:lpstr>
      <vt:lpstr>Petrosoft Theme</vt:lpstr>
      <vt:lpstr>Sales &amp; Cash Register / Admin Part 1 &amp; Admin Tools</vt:lpstr>
      <vt:lpstr>Agenda</vt:lpstr>
      <vt:lpstr>Manager Daily Workflow Overview</vt:lpstr>
      <vt:lpstr>Manager Daily Workflow Overview</vt:lpstr>
      <vt:lpstr>Manager Daily Workflow Overview</vt:lpstr>
      <vt:lpstr>Manager Daily Workflow Overview</vt:lpstr>
      <vt:lpstr>Manager Daily Workflow Overview</vt:lpstr>
      <vt:lpstr>Manager Daily Workflow Overview</vt:lpstr>
      <vt:lpstr>Manager Daily Workflow Overview</vt:lpstr>
      <vt:lpstr>Manager Daily Workflow Overview</vt:lpstr>
      <vt:lpstr>MDWF: Step 1 – Accept pending CR Shift</vt:lpstr>
      <vt:lpstr>MDWF: Step 1 – Accept pending CR Shift</vt:lpstr>
      <vt:lpstr>MDWF: Step 1 – Accept pending CR Shift</vt:lpstr>
      <vt:lpstr>MDWF: Step 1 – Accept pending CR Shift</vt:lpstr>
      <vt:lpstr>MDWF: Step 1 – Accept pending CR Shift</vt:lpstr>
      <vt:lpstr>MDWF: Step 1 – Accept pending CR Shift</vt:lpstr>
      <vt:lpstr>MDWF: Step 1 – Accept pending CR Shift</vt:lpstr>
      <vt:lpstr>MDWF: Step 1 – Accept pending CR Shift</vt:lpstr>
      <vt:lpstr>MDWF: Step 1 – Accept pending CR Shift</vt:lpstr>
      <vt:lpstr>MDWF: Step 1 – Accept pending CR Shift</vt:lpstr>
      <vt:lpstr>MDWF: Step 1 – Accept pending CR Shift</vt:lpstr>
      <vt:lpstr>MDWF: Step 1 – Accept pending CR Shift</vt:lpstr>
      <vt:lpstr>MDWF: Step 1 – Accept pending CR Shift</vt:lpstr>
      <vt:lpstr>MDWF: Step 1 – Checking and Accepting Items Updates</vt:lpstr>
      <vt:lpstr>MDWF: Step 1 – Checking and Accepting Items Updates</vt:lpstr>
      <vt:lpstr>MDWF: Step 1 – Checking and Accepting Items Updates </vt:lpstr>
      <vt:lpstr>MDWF: Step 1 – Checking and Accepting Items Updates </vt:lpstr>
      <vt:lpstr>MDWF: Step 1 – Checking and Accepting Items Updates </vt:lpstr>
      <vt:lpstr>MDWF: Step 1 – Checking and Accepting Items Updates </vt:lpstr>
      <vt:lpstr>MDWF: Step 1 – Checking and Accepting Items Updates </vt:lpstr>
      <vt:lpstr>MDWF: Step 1 – Checking and Accepting Items Updates </vt:lpstr>
      <vt:lpstr>MDWF: Step 1 – Checking and Accepting Items Updates </vt:lpstr>
      <vt:lpstr>MDWF: Step 1 – Checking and Accepting Items Updates </vt:lpstr>
      <vt:lpstr>MDWF: Step 1 – Checking and Accepting Items Updates </vt:lpstr>
      <vt:lpstr>MDWF: Step 1 – Checking and Accepting Items Updates </vt:lpstr>
      <vt:lpstr>MDWF: Step 1 – Checking and Accepting Items Updates </vt:lpstr>
      <vt:lpstr>MDWF: Step 1 – Checking and Accepting Items Updates </vt:lpstr>
      <vt:lpstr>MDWF: Step 1 – Checking and Accepting Items Updates </vt:lpstr>
      <vt:lpstr>MDWF: Step 1 – Checking and Accepting Items Updates </vt:lpstr>
      <vt:lpstr>Creating New Users</vt:lpstr>
      <vt:lpstr>Creating New Users</vt:lpstr>
      <vt:lpstr>Creating New Users</vt:lpstr>
      <vt:lpstr>Creating New Users</vt:lpstr>
      <vt:lpstr>Creating New Users</vt:lpstr>
      <vt:lpstr>Creating New Users</vt:lpstr>
      <vt:lpstr>Creating New Users</vt:lpstr>
      <vt:lpstr>Help Portal</vt:lpstr>
      <vt:lpstr>Help Portal</vt:lpstr>
      <vt:lpstr>Help Portal</vt:lpstr>
      <vt:lpstr>Help Portal</vt:lpstr>
      <vt:lpstr>Help Portal</vt:lpstr>
      <vt:lpstr>Creating Support Tickets</vt:lpstr>
      <vt:lpstr>Creating Support Tickets</vt:lpstr>
      <vt:lpstr>Creating Support Tickets</vt:lpstr>
      <vt:lpstr>Creating Support Tickets</vt:lpstr>
      <vt:lpstr>Creating Support Tickets</vt:lpstr>
      <vt:lpstr>Creating Support Tickets</vt:lpstr>
      <vt:lpstr>Creating Support Tickets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Logan White</dc:creator>
  <cp:lastModifiedBy>Olga Morlang</cp:lastModifiedBy>
  <cp:revision>2</cp:revision>
  <dcterms:created xsi:type="dcterms:W3CDTF">2021-12-10T20:22:38Z</dcterms:created>
  <dcterms:modified xsi:type="dcterms:W3CDTF">2022-02-06T00:08:50Z</dcterms:modified>
</cp:coreProperties>
</file>